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4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Leht1!$B$15</c:f>
              <c:strCache>
                <c:ptCount val="1"/>
                <c:pt idx="0">
                  <c:v>Veerg2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Leht1!$A$1:$A$14</c:f>
              <c:strCache>
                <c:ptCount val="14"/>
                <c:pt idx="0">
                  <c:v>2002/03  </c:v>
                </c:pt>
                <c:pt idx="1">
                  <c:v>2003/04  </c:v>
                </c:pt>
                <c:pt idx="2">
                  <c:v>2004/05   </c:v>
                </c:pt>
                <c:pt idx="3">
                  <c:v>2005/06   </c:v>
                </c:pt>
                <c:pt idx="4">
                  <c:v>2006/07   </c:v>
                </c:pt>
                <c:pt idx="5">
                  <c:v>2007/08      </c:v>
                </c:pt>
                <c:pt idx="6">
                  <c:v>2008/09  </c:v>
                </c:pt>
                <c:pt idx="7">
                  <c:v>2009/10  </c:v>
                </c:pt>
                <c:pt idx="8">
                  <c:v>2010/11  </c:v>
                </c:pt>
                <c:pt idx="9">
                  <c:v>2011/12  </c:v>
                </c:pt>
                <c:pt idx="10">
                  <c:v>2012/13  </c:v>
                </c:pt>
                <c:pt idx="11">
                  <c:v>2013/14  </c:v>
                </c:pt>
                <c:pt idx="12">
                  <c:v>2014/15  </c:v>
                </c:pt>
                <c:pt idx="13">
                  <c:v>2015/16  </c:v>
                </c:pt>
              </c:strCache>
            </c:strRef>
          </c:cat>
          <c:val>
            <c:numRef>
              <c:f>Leht1!$B$1:$B$16</c:f>
              <c:numCache>
                <c:formatCode>General</c:formatCode>
                <c:ptCount val="16"/>
                <c:pt idx="0">
                  <c:v>134</c:v>
                </c:pt>
                <c:pt idx="1">
                  <c:v>136</c:v>
                </c:pt>
                <c:pt idx="2">
                  <c:v>144</c:v>
                </c:pt>
                <c:pt idx="3">
                  <c:v>124</c:v>
                </c:pt>
                <c:pt idx="4">
                  <c:v>108</c:v>
                </c:pt>
                <c:pt idx="5">
                  <c:v>89</c:v>
                </c:pt>
                <c:pt idx="6">
                  <c:v>79</c:v>
                </c:pt>
                <c:pt idx="7">
                  <c:v>79</c:v>
                </c:pt>
                <c:pt idx="8">
                  <c:v>69</c:v>
                </c:pt>
                <c:pt idx="9">
                  <c:v>69</c:v>
                </c:pt>
                <c:pt idx="10">
                  <c:v>66</c:v>
                </c:pt>
                <c:pt idx="11">
                  <c:v>66</c:v>
                </c:pt>
                <c:pt idx="12">
                  <c:v>78</c:v>
                </c:pt>
                <c:pt idx="13">
                  <c:v>78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A5-403D-AB07-4271D0F8F156}"/>
            </c:ext>
          </c:extLst>
        </c:ser>
        <c:ser>
          <c:idx val="1"/>
          <c:order val="1"/>
          <c:tx>
            <c:strRef>
              <c:f>Leht1!#REF!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Leht1!$A$1:$A$14</c:f>
              <c:strCache>
                <c:ptCount val="14"/>
                <c:pt idx="0">
                  <c:v>2002/03  </c:v>
                </c:pt>
                <c:pt idx="1">
                  <c:v>2003/04  </c:v>
                </c:pt>
                <c:pt idx="2">
                  <c:v>2004/05   </c:v>
                </c:pt>
                <c:pt idx="3">
                  <c:v>2005/06   </c:v>
                </c:pt>
                <c:pt idx="4">
                  <c:v>2006/07   </c:v>
                </c:pt>
                <c:pt idx="5">
                  <c:v>2007/08      </c:v>
                </c:pt>
                <c:pt idx="6">
                  <c:v>2008/09  </c:v>
                </c:pt>
                <c:pt idx="7">
                  <c:v>2009/10  </c:v>
                </c:pt>
                <c:pt idx="8">
                  <c:v>2010/11  </c:v>
                </c:pt>
                <c:pt idx="9">
                  <c:v>2011/12  </c:v>
                </c:pt>
                <c:pt idx="10">
                  <c:v>2012/13  </c:v>
                </c:pt>
                <c:pt idx="11">
                  <c:v>2013/14  </c:v>
                </c:pt>
                <c:pt idx="12">
                  <c:v>2014/15  </c:v>
                </c:pt>
                <c:pt idx="13">
                  <c:v>2015/16  </c:v>
                </c:pt>
              </c:strCache>
            </c:strRef>
          </c:cat>
          <c:val>
            <c:numRef>
              <c:f>Leht1!#REF!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A5-403D-AB07-4271D0F8F156}"/>
            </c:ext>
          </c:extLst>
        </c:ser>
        <c:ser>
          <c:idx val="2"/>
          <c:order val="2"/>
          <c:tx>
            <c:strRef>
              <c:f>Leht1!#REF!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Leht1!$A$1:$A$14</c:f>
              <c:strCache>
                <c:ptCount val="14"/>
                <c:pt idx="0">
                  <c:v>2002/03  </c:v>
                </c:pt>
                <c:pt idx="1">
                  <c:v>2003/04  </c:v>
                </c:pt>
                <c:pt idx="2">
                  <c:v>2004/05   </c:v>
                </c:pt>
                <c:pt idx="3">
                  <c:v>2005/06   </c:v>
                </c:pt>
                <c:pt idx="4">
                  <c:v>2006/07   </c:v>
                </c:pt>
                <c:pt idx="5">
                  <c:v>2007/08      </c:v>
                </c:pt>
                <c:pt idx="6">
                  <c:v>2008/09  </c:v>
                </c:pt>
                <c:pt idx="7">
                  <c:v>2009/10  </c:v>
                </c:pt>
                <c:pt idx="8">
                  <c:v>2010/11  </c:v>
                </c:pt>
                <c:pt idx="9">
                  <c:v>2011/12  </c:v>
                </c:pt>
                <c:pt idx="10">
                  <c:v>2012/13  </c:v>
                </c:pt>
                <c:pt idx="11">
                  <c:v>2013/14  </c:v>
                </c:pt>
                <c:pt idx="12">
                  <c:v>2014/15  </c:v>
                </c:pt>
                <c:pt idx="13">
                  <c:v>2015/16  </c:v>
                </c:pt>
              </c:strCache>
            </c:strRef>
          </c:cat>
          <c:val>
            <c:numRef>
              <c:f>Leht1!#REF!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AA5-403D-AB07-4271D0F8F1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252160"/>
        <c:axId val="22266240"/>
      </c:barChart>
      <c:catAx>
        <c:axId val="2225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22266240"/>
        <c:crosses val="autoZero"/>
        <c:auto val="1"/>
        <c:lblAlgn val="ctr"/>
        <c:lblOffset val="100"/>
        <c:noMultiLvlLbl val="0"/>
      </c:catAx>
      <c:valAx>
        <c:axId val="2226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2225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smtClean="0"/>
              <a:t>Klõpsake juhtslaidi alapealkirja laadi redigeerimiseks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200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4703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3418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5377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7633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5759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6400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5248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5740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165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6452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8F82E-D39B-45B8-91B0-75259903C3EF}" type="datetimeFigureOut">
              <a:rPr lang="et-EE" smtClean="0"/>
              <a:t>29.02.2016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79E92-3D7B-4688-B173-60680991B88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3900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374073"/>
            <a:ext cx="9144000" cy="606829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Kõo vald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274320" y="755781"/>
            <a:ext cx="11754196" cy="6102220"/>
          </a:xfrm>
        </p:spPr>
        <p:txBody>
          <a:bodyPr>
            <a:normAutofit/>
          </a:bodyPr>
          <a:lstStyle/>
          <a:p>
            <a:pPr algn="l"/>
            <a:r>
              <a:rPr lang="et-EE" dirty="0" smtClean="0"/>
              <a:t> Kõo Vallavalitsus arutas juba 1891. aastast </a:t>
            </a:r>
            <a:r>
              <a:rPr lang="et-EE" dirty="0" err="1" smtClean="0"/>
              <a:t>Arussaare</a:t>
            </a:r>
            <a:r>
              <a:rPr lang="et-EE" dirty="0" smtClean="0"/>
              <a:t> valla soovi ühineda Kõo vallaga. Kohus oli juba ammu ühine. Miks Kõo vald ei soovinud enda juurde </a:t>
            </a:r>
            <a:r>
              <a:rPr lang="et-EE" dirty="0" err="1" smtClean="0"/>
              <a:t>Arussaare</a:t>
            </a:r>
            <a:r>
              <a:rPr lang="et-EE" dirty="0" smtClean="0"/>
              <a:t> valda? Sellest avalikult ei saanud rääkida, aga üheks põhjuseks oli, et </a:t>
            </a:r>
            <a:r>
              <a:rPr lang="et-EE" dirty="0" err="1" smtClean="0"/>
              <a:t>Arussaare</a:t>
            </a:r>
            <a:r>
              <a:rPr lang="et-EE" dirty="0" smtClean="0"/>
              <a:t> küla elanikud olid läinud vene õigeusku, et maad saada. </a:t>
            </a:r>
            <a:r>
              <a:rPr lang="et-EE" dirty="0" err="1" smtClean="0"/>
              <a:t>Arussaarde</a:t>
            </a:r>
            <a:r>
              <a:rPr lang="et-EE" dirty="0" smtClean="0"/>
              <a:t> ehitati kroonu kulul vene õigeusu kirik 1873. aastal ja õigeusu kihelkonnakool.</a:t>
            </a:r>
          </a:p>
          <a:p>
            <a:pPr algn="l"/>
            <a:r>
              <a:rPr lang="et-EE" dirty="0" smtClean="0"/>
              <a:t>Kõo Vallavalitsus ei olnud rahul Liivimaa kindralkuberneri ukaasiga liita </a:t>
            </a:r>
            <a:r>
              <a:rPr lang="et-EE" dirty="0" err="1" smtClean="0"/>
              <a:t>Arussaare</a:t>
            </a:r>
            <a:r>
              <a:rPr lang="et-EE" dirty="0" smtClean="0"/>
              <a:t> vald Kõo valla külge. Ainult Venemaa senat oleks saanud kuberneri korraldust muuta, aga vaevalt see organ oleks üldse hakanud arutama ühe väikese Liivimaa valla protestiavaldust.</a:t>
            </a:r>
          </a:p>
          <a:p>
            <a:pPr algn="l"/>
            <a:r>
              <a:rPr lang="et-EE" dirty="0" smtClean="0"/>
              <a:t>Kõo vallaga on ühendatud endised </a:t>
            </a:r>
            <a:r>
              <a:rPr lang="et-EE" dirty="0" err="1" smtClean="0"/>
              <a:t>Loopre</a:t>
            </a:r>
            <a:r>
              <a:rPr lang="et-EE" dirty="0" smtClean="0"/>
              <a:t>, Pilistvere ja </a:t>
            </a:r>
            <a:r>
              <a:rPr lang="et-EE" dirty="0" err="1" smtClean="0"/>
              <a:t>Arussaare</a:t>
            </a:r>
            <a:r>
              <a:rPr lang="et-EE" dirty="0" smtClean="0"/>
              <a:t> vallad. Kõo vallavanem võttis vastavalt vallavanemalt ametiraha ja pitsati: Pilistverest 8.02.1897.aastal, Looprest 10.02.1897.aastal (aluseks Viljandi jaoskonna talurahva asjade komissari käskkiri 28.01. 1897 nr.164).</a:t>
            </a:r>
          </a:p>
          <a:p>
            <a:pPr algn="l"/>
            <a:r>
              <a:rPr lang="et-EE" dirty="0" err="1" smtClean="0"/>
              <a:t>Arussaare</a:t>
            </a:r>
            <a:r>
              <a:rPr lang="et-EE" dirty="0" smtClean="0"/>
              <a:t> valla suhtes kaebas Kõo vald senatisse, kuid tagajärjetult. 13. septembril 1897. aastal nõustus Kõo volikogu </a:t>
            </a:r>
            <a:r>
              <a:rPr lang="et-EE" dirty="0" err="1" smtClean="0"/>
              <a:t>Arussaare</a:t>
            </a:r>
            <a:r>
              <a:rPr lang="et-EE" dirty="0" smtClean="0"/>
              <a:t> valla liitmisega Kõo valla külge. Pitsat ja ametiraha on </a:t>
            </a:r>
            <a:r>
              <a:rPr lang="et-EE" dirty="0" err="1" smtClean="0"/>
              <a:t>Arussaare</a:t>
            </a:r>
            <a:r>
              <a:rPr lang="et-EE" dirty="0" smtClean="0"/>
              <a:t> vallavanemalt üle võetud 20.11.1897. aastal. Kuigi Kõo ja </a:t>
            </a:r>
            <a:r>
              <a:rPr lang="et-EE" dirty="0" err="1" smtClean="0"/>
              <a:t>Arussaare</a:t>
            </a:r>
            <a:r>
              <a:rPr lang="et-EE" dirty="0" smtClean="0"/>
              <a:t> valla ühendamine oli nagu sundabielu, soodustas see kogu piirkonna kiiremat arengut nii majanduse kui kultuuri alal.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309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1242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Eelarve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951722"/>
            <a:ext cx="10515600" cy="5225241"/>
          </a:xfrm>
        </p:spPr>
        <p:txBody>
          <a:bodyPr/>
          <a:lstStyle/>
          <a:p>
            <a:r>
              <a:rPr lang="et-EE" dirty="0" smtClean="0"/>
              <a:t>Tulud- Eelarve põhitegevuse tulude maht on eelarves planeeritud 1190285 eurot</a:t>
            </a:r>
          </a:p>
          <a:p>
            <a:r>
              <a:rPr lang="fi-FI" dirty="0" err="1" smtClean="0"/>
              <a:t>Tulumaks</a:t>
            </a:r>
            <a:r>
              <a:rPr lang="fi-FI" dirty="0" smtClean="0"/>
              <a:t> on </a:t>
            </a:r>
            <a:r>
              <a:rPr lang="fi-FI" dirty="0" err="1" smtClean="0"/>
              <a:t>vallale</a:t>
            </a:r>
            <a:r>
              <a:rPr lang="fi-FI" dirty="0" smtClean="0"/>
              <a:t> </a:t>
            </a:r>
            <a:r>
              <a:rPr lang="fi-FI" dirty="0" err="1" smtClean="0"/>
              <a:t>suurimaks</a:t>
            </a:r>
            <a:r>
              <a:rPr lang="fi-FI" dirty="0" smtClean="0"/>
              <a:t> </a:t>
            </a:r>
            <a:r>
              <a:rPr lang="fi-FI" dirty="0" err="1" smtClean="0"/>
              <a:t>tuluks</a:t>
            </a:r>
            <a:r>
              <a:rPr lang="fi-FI" dirty="0" smtClean="0"/>
              <a:t>, </a:t>
            </a:r>
            <a:r>
              <a:rPr lang="fi-FI" dirty="0" err="1" smtClean="0"/>
              <a:t>moodustades</a:t>
            </a:r>
            <a:r>
              <a:rPr lang="fi-FI" dirty="0" smtClean="0"/>
              <a:t> 46, 4 % </a:t>
            </a:r>
            <a:r>
              <a:rPr lang="fi-FI" dirty="0" err="1" smtClean="0"/>
              <a:t>kogutulust</a:t>
            </a:r>
            <a:r>
              <a:rPr lang="fi-FI" dirty="0" smtClean="0"/>
              <a:t>.</a:t>
            </a:r>
            <a:endParaRPr lang="et-EE" dirty="0" smtClean="0"/>
          </a:p>
          <a:p>
            <a:r>
              <a:rPr lang="et-EE" dirty="0" smtClean="0"/>
              <a:t>Maamaks moodustab põhitegevuse tuludest  5,4%.</a:t>
            </a:r>
          </a:p>
          <a:p>
            <a:r>
              <a:rPr lang="et-EE" dirty="0" smtClean="0"/>
              <a:t>Eelarve põhitegevuse kulude maht on eelarves planeeritud 1 261 416  eurot.</a:t>
            </a:r>
          </a:p>
          <a:p>
            <a:r>
              <a:rPr lang="et-EE" dirty="0" smtClean="0"/>
              <a:t>Ligi pool eelarve kuludest – haridus (ka huviharidus)</a:t>
            </a:r>
          </a:p>
          <a:p>
            <a:r>
              <a:rPr lang="et-EE" dirty="0" smtClean="0"/>
              <a:t>Vallal laenukoormus praktiliselt puudub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05154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err="1" smtClean="0"/>
              <a:t>Üldandmed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Rahvaarv: 1057</a:t>
            </a:r>
          </a:p>
          <a:p>
            <a:r>
              <a:rPr lang="et-EE" dirty="0" smtClean="0"/>
              <a:t>Pindala: 149,46 km²</a:t>
            </a:r>
          </a:p>
          <a:p>
            <a:r>
              <a:rPr lang="et-EE" dirty="0" smtClean="0"/>
              <a:t>Külasid: 15</a:t>
            </a:r>
          </a:p>
          <a:p>
            <a:r>
              <a:rPr lang="et-EE" dirty="0" smtClean="0"/>
              <a:t>Suuremad külad: Kõo küla (270), Koksvere, Pilistvere, </a:t>
            </a:r>
          </a:p>
          <a:p>
            <a:r>
              <a:rPr lang="et-EE" dirty="0" smtClean="0"/>
              <a:t>Koole: 1</a:t>
            </a:r>
          </a:p>
          <a:p>
            <a:r>
              <a:rPr lang="et-EE" dirty="0" smtClean="0"/>
              <a:t>Lasteaedu: 1</a:t>
            </a:r>
          </a:p>
          <a:p>
            <a:r>
              <a:rPr lang="et-EE" dirty="0" smtClean="0"/>
              <a:t>Pilistvere Hooldekodu </a:t>
            </a:r>
          </a:p>
          <a:p>
            <a:r>
              <a:rPr lang="et-EE" dirty="0" smtClean="0"/>
              <a:t>Raamatukogud: 2</a:t>
            </a:r>
          </a:p>
          <a:p>
            <a:r>
              <a:rPr lang="et-EE" dirty="0" smtClean="0"/>
              <a:t>Pilistvere Rahvamaja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001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202"/>
          </a:xfrm>
        </p:spPr>
        <p:txBody>
          <a:bodyPr/>
          <a:lstStyle/>
          <a:p>
            <a:pPr algn="ctr"/>
            <a:r>
              <a:rPr lang="et-EE" dirty="0" smtClean="0"/>
              <a:t>Kirivere kool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78 õpilast</a:t>
            </a:r>
          </a:p>
          <a:p>
            <a:r>
              <a:rPr lang="et-EE" dirty="0" smtClean="0"/>
              <a:t>Õpetajaid:    12</a:t>
            </a:r>
          </a:p>
          <a:p>
            <a:r>
              <a:rPr lang="et-EE" dirty="0" smtClean="0"/>
              <a:t>Abipersonal: 11</a:t>
            </a:r>
          </a:p>
          <a:p>
            <a:r>
              <a:rPr lang="et-EE" dirty="0" smtClean="0"/>
              <a:t>Asub Kõost ca 1,3 km kaugusel</a:t>
            </a:r>
          </a:p>
          <a:p>
            <a:r>
              <a:rPr lang="et-EE" dirty="0" smtClean="0"/>
              <a:t>Hooned ehitatud 1904, 1964, 1999 (võimla), rekonstrueeritud 2009</a:t>
            </a:r>
          </a:p>
          <a:p>
            <a:r>
              <a:rPr lang="et-EE" dirty="0" smtClean="0"/>
              <a:t>Võimla ja spordirajatiste rekonstrueerimine kavas 2016</a:t>
            </a:r>
          </a:p>
          <a:p>
            <a:r>
              <a:rPr lang="et-EE" dirty="0" smtClean="0"/>
              <a:t>Tegutseb Kõo lasteaiaga ühise asutusena eri kohtades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9070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2663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Kirivere kooli õpilaste arv</a:t>
            </a:r>
            <a:endParaRPr lang="et-EE" dirty="0"/>
          </a:p>
        </p:txBody>
      </p:sp>
      <p:graphicFrame>
        <p:nvGraphicFramePr>
          <p:cNvPr id="6" name="Sisu kohatäid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521523"/>
              </p:ext>
            </p:extLst>
          </p:nvPr>
        </p:nvGraphicFramePr>
        <p:xfrm>
          <a:off x="838200" y="727788"/>
          <a:ext cx="10515600" cy="544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905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Kõo Lasteaed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Kõo Lasteaed "Tähekild" on Kõo Vallavalitsuse hallatav asutus, mis asub Kõo külas Kõo vallamaja põhjapoolses tiivas.</a:t>
            </a:r>
          </a:p>
          <a:p>
            <a:r>
              <a:rPr lang="et-EE" dirty="0" smtClean="0"/>
              <a:t>Kõo lasteaias on 3 rühma: sõimerühm kuni 3-aastastele (Killukesed),  3-5 aastased ( Killud) ja 5-7 aastased (Tähed).</a:t>
            </a:r>
          </a:p>
          <a:p>
            <a:r>
              <a:rPr lang="et-EE" dirty="0" smtClean="0"/>
              <a:t>Laste arv: 51</a:t>
            </a:r>
          </a:p>
          <a:p>
            <a:r>
              <a:rPr lang="et-EE" dirty="0" smtClean="0"/>
              <a:t>Personal koosneb 8 töötajast.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39520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9822"/>
          </a:xfrm>
        </p:spPr>
        <p:txBody>
          <a:bodyPr/>
          <a:lstStyle/>
          <a:p>
            <a:pPr algn="ctr"/>
            <a:r>
              <a:rPr lang="et-EE" dirty="0" smtClean="0"/>
              <a:t>Kultuuriasutused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418253"/>
            <a:ext cx="10515600" cy="5001208"/>
          </a:xfrm>
        </p:spPr>
        <p:txBody>
          <a:bodyPr>
            <a:normAutofit/>
          </a:bodyPr>
          <a:lstStyle/>
          <a:p>
            <a:r>
              <a:rPr lang="et-EE" dirty="0" smtClean="0"/>
              <a:t>Kõo Raamatukogu</a:t>
            </a:r>
          </a:p>
          <a:p>
            <a:r>
              <a:rPr lang="et-EE" dirty="0" smtClean="0"/>
              <a:t>Pilistvere Raamatukogu</a:t>
            </a:r>
          </a:p>
          <a:p>
            <a:r>
              <a:rPr lang="et-EE" dirty="0" smtClean="0"/>
              <a:t>Koksvere Seltsimajas laenutatakse raamatuid üks kord nädalas</a:t>
            </a:r>
          </a:p>
          <a:p>
            <a:r>
              <a:rPr lang="et-EE" dirty="0" smtClean="0"/>
              <a:t>Pilistvere Rahvamaja (300 kohaline saal)</a:t>
            </a:r>
          </a:p>
          <a:p>
            <a:r>
              <a:rPr lang="et-EE" dirty="0" smtClean="0"/>
              <a:t>Koksvere Seltsimaja – Koksvere Maanaiste Selts</a:t>
            </a:r>
          </a:p>
          <a:p>
            <a:r>
              <a:rPr lang="et-EE" dirty="0" smtClean="0"/>
              <a:t>Kõo vallamajas – </a:t>
            </a:r>
            <a:r>
              <a:rPr lang="et-EE" dirty="0" err="1" smtClean="0"/>
              <a:t>noortetuba</a:t>
            </a:r>
            <a:r>
              <a:rPr lang="et-EE" dirty="0" smtClean="0"/>
              <a:t>, saal</a:t>
            </a:r>
          </a:p>
          <a:p>
            <a:r>
              <a:rPr lang="et-EE" dirty="0" smtClean="0"/>
              <a:t>EELK PILISTVERE Andrease kogudus Pilistvere kirik, surnuaed, memoriaal</a:t>
            </a:r>
          </a:p>
          <a:p>
            <a:r>
              <a:rPr lang="et-EE" dirty="0" err="1" smtClean="0"/>
              <a:t>Arussaare</a:t>
            </a:r>
            <a:r>
              <a:rPr lang="et-EE" dirty="0" smtClean="0"/>
              <a:t> kirik ja surnuaed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75510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Sotsiaal ja tervishoid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 Perearstikeskus Kõo vallamajas: Perearst Marika </a:t>
            </a:r>
            <a:r>
              <a:rPr lang="et-EE" dirty="0" err="1" smtClean="0"/>
              <a:t>Sarits</a:t>
            </a:r>
            <a:r>
              <a:rPr lang="et-EE" dirty="0" smtClean="0"/>
              <a:t>, pereõde Anneli Vatsa</a:t>
            </a:r>
          </a:p>
          <a:p>
            <a:r>
              <a:rPr lang="et-EE" dirty="0" smtClean="0"/>
              <a:t>Hambaarst Kaja Valu – 1x nädalas</a:t>
            </a:r>
          </a:p>
          <a:p>
            <a:r>
              <a:rPr lang="et-EE" dirty="0" smtClean="0"/>
              <a:t>Pilistvere Hooldekodu - 26 kohta</a:t>
            </a:r>
          </a:p>
          <a:p>
            <a:r>
              <a:rPr lang="et-EE" dirty="0" smtClean="0"/>
              <a:t>Sotsiaalkorterid Kõo vanas vallamajas ja Koksveres</a:t>
            </a:r>
          </a:p>
          <a:p>
            <a:r>
              <a:rPr lang="et-EE" dirty="0" smtClean="0"/>
              <a:t>Valla korterid kooli õpetajate majas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44093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smtClean="0"/>
              <a:t>Kõo Vallamaja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045030"/>
            <a:ext cx="10515600" cy="5131933"/>
          </a:xfrm>
        </p:spPr>
        <p:txBody>
          <a:bodyPr>
            <a:normAutofit fontScale="92500" lnSpcReduction="10000"/>
          </a:bodyPr>
          <a:lstStyle/>
          <a:p>
            <a:r>
              <a:rPr lang="et-EE" dirty="0" smtClean="0"/>
              <a:t>Vallavanem 	  		Tarmo Riisk 	</a:t>
            </a:r>
          </a:p>
          <a:p>
            <a:r>
              <a:rPr lang="et-EE" dirty="0" smtClean="0"/>
              <a:t>Vallasekretär 	  		Aino Rebane 	</a:t>
            </a:r>
          </a:p>
          <a:p>
            <a:r>
              <a:rPr lang="et-EE" dirty="0" smtClean="0"/>
              <a:t>Vallasekretäri abi-asjaajaja 	Kristi Laane 	</a:t>
            </a:r>
          </a:p>
          <a:p>
            <a:r>
              <a:rPr lang="et-EE" dirty="0" smtClean="0"/>
              <a:t>Asevallavanem 	  		Rein Vahtra 	</a:t>
            </a:r>
          </a:p>
          <a:p>
            <a:r>
              <a:rPr lang="et-EE" dirty="0" smtClean="0"/>
              <a:t>Finantsjuht 	  		Anu Lõhmus 	</a:t>
            </a:r>
          </a:p>
          <a:p>
            <a:r>
              <a:rPr lang="et-EE" dirty="0" smtClean="0"/>
              <a:t>Raamatupidaja 	  		Virve </a:t>
            </a:r>
            <a:r>
              <a:rPr lang="et-EE" dirty="0" err="1" smtClean="0"/>
              <a:t>Anvelt</a:t>
            </a:r>
            <a:r>
              <a:rPr lang="et-EE" dirty="0" smtClean="0"/>
              <a:t> 	</a:t>
            </a:r>
          </a:p>
          <a:p>
            <a:r>
              <a:rPr lang="et-EE" dirty="0" smtClean="0"/>
              <a:t>Sotsiaalnõunik 	  		Piret </a:t>
            </a:r>
            <a:r>
              <a:rPr lang="et-EE" dirty="0" err="1" smtClean="0"/>
              <a:t>Jukk</a:t>
            </a:r>
            <a:endParaRPr lang="et-EE" dirty="0" smtClean="0"/>
          </a:p>
          <a:p>
            <a:r>
              <a:rPr lang="et-EE" dirty="0" smtClean="0"/>
              <a:t>Ehitusseadusest tulenevad kohustused (võlaõiguslepingu alusel) Avo Põder</a:t>
            </a:r>
          </a:p>
          <a:p>
            <a:r>
              <a:rPr lang="et-EE" dirty="0" smtClean="0"/>
              <a:t>Kultuuritöötaja 	  		</a:t>
            </a:r>
            <a:r>
              <a:rPr lang="et-EE" dirty="0" err="1" smtClean="0"/>
              <a:t>Katre</a:t>
            </a:r>
            <a:r>
              <a:rPr lang="et-EE" dirty="0" smtClean="0"/>
              <a:t> Saar 	</a:t>
            </a:r>
          </a:p>
          <a:p>
            <a:r>
              <a:rPr lang="et-EE" dirty="0" smtClean="0"/>
              <a:t>Noorsootöötaja - huvijuht 	</a:t>
            </a:r>
            <a:r>
              <a:rPr lang="et-EE" dirty="0" err="1" smtClean="0"/>
              <a:t>Syret</a:t>
            </a:r>
            <a:r>
              <a:rPr lang="et-EE" dirty="0" smtClean="0"/>
              <a:t> Kärt</a:t>
            </a:r>
          </a:p>
          <a:p>
            <a:r>
              <a:rPr lang="et-EE" dirty="0" smtClean="0"/>
              <a:t>Erametsakonsultant  1x nädalas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0644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863"/>
          </a:xfrm>
        </p:spPr>
        <p:txBody>
          <a:bodyPr/>
          <a:lstStyle/>
          <a:p>
            <a:pPr algn="ctr"/>
            <a:r>
              <a:rPr lang="et-EE" dirty="0" smtClean="0"/>
              <a:t>Kõo Vallavolikogu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Kõo Vallavolikogu on 11-liikmeline</a:t>
            </a:r>
          </a:p>
          <a:p>
            <a:r>
              <a:rPr lang="et-EE" dirty="0" smtClean="0"/>
              <a:t>Volikogu alalised komisjonid:</a:t>
            </a:r>
          </a:p>
          <a:p>
            <a:r>
              <a:rPr lang="et-EE" dirty="0" smtClean="0"/>
              <a:t> Sotsiaal ja tervishoiu komisjon</a:t>
            </a:r>
          </a:p>
          <a:p>
            <a:r>
              <a:rPr lang="et-EE" dirty="0" smtClean="0"/>
              <a:t>Kultuuri, hariduse ja välissuhete komisjon</a:t>
            </a:r>
          </a:p>
          <a:p>
            <a:r>
              <a:rPr lang="et-EE" dirty="0" smtClean="0"/>
              <a:t>Eelarve, majandusliku arengu ja maaelu komisjon</a:t>
            </a:r>
          </a:p>
          <a:p>
            <a:r>
              <a:rPr lang="et-EE" dirty="0" smtClean="0"/>
              <a:t>Revisjonikomisjon</a:t>
            </a:r>
          </a:p>
        </p:txBody>
      </p:sp>
    </p:spTree>
    <p:extLst>
      <p:ext uri="{BB962C8B-B14F-4D97-AF65-F5344CB8AC3E}">
        <p14:creationId xmlns:p14="http://schemas.microsoft.com/office/powerpoint/2010/main" val="3329231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514</Words>
  <Application>Microsoft Office PowerPoint</Application>
  <PresentationFormat>Custom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Office'i kujundus</vt:lpstr>
      <vt:lpstr>Kõo vald</vt:lpstr>
      <vt:lpstr>Üldandmed</vt:lpstr>
      <vt:lpstr>Kirivere kool</vt:lpstr>
      <vt:lpstr>Kirivere kooli õpilaste arv</vt:lpstr>
      <vt:lpstr>Kõo Lasteaed </vt:lpstr>
      <vt:lpstr>Kultuuriasutused</vt:lpstr>
      <vt:lpstr>Sotsiaal ja tervishoid</vt:lpstr>
      <vt:lpstr>Kõo Vallamaja</vt:lpstr>
      <vt:lpstr>Kõo Vallavolikogu</vt:lpstr>
      <vt:lpstr>Eelarve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Kõo vald</dc:title>
  <dc:creator>Avo</dc:creator>
  <cp:lastModifiedBy>kasutaja</cp:lastModifiedBy>
  <cp:revision>9</cp:revision>
  <dcterms:created xsi:type="dcterms:W3CDTF">2016-02-29T07:55:21Z</dcterms:created>
  <dcterms:modified xsi:type="dcterms:W3CDTF">2016-02-29T21:41:22Z</dcterms:modified>
</cp:coreProperties>
</file>