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59" r:id="rId6"/>
    <p:sldId id="261" r:id="rId7"/>
    <p:sldId id="263" r:id="rId8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4" d="100"/>
          <a:sy n="54" d="100"/>
        </p:scale>
        <p:origin x="-1494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35FE-B9E4-49D8-8D49-2DF0A23A0075}" type="datetimeFigureOut">
              <a:rPr lang="et-EE" smtClean="0"/>
              <a:t>29.02.2016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3037-EEB3-429B-A631-C334A28E019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9495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35FE-B9E4-49D8-8D49-2DF0A23A0075}" type="datetimeFigureOut">
              <a:rPr lang="et-EE" smtClean="0"/>
              <a:t>29.02.2016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3037-EEB3-429B-A631-C334A28E019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4296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35FE-B9E4-49D8-8D49-2DF0A23A0075}" type="datetimeFigureOut">
              <a:rPr lang="et-EE" smtClean="0"/>
              <a:t>29.02.2016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3037-EEB3-429B-A631-C334A28E019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30233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35FE-B9E4-49D8-8D49-2DF0A23A0075}" type="datetimeFigureOut">
              <a:rPr lang="et-EE" smtClean="0"/>
              <a:t>29.02.2016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3037-EEB3-429B-A631-C334A28E019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9311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35FE-B9E4-49D8-8D49-2DF0A23A0075}" type="datetimeFigureOut">
              <a:rPr lang="et-EE" smtClean="0"/>
              <a:t>29.02.2016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3037-EEB3-429B-A631-C334A28E019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95458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35FE-B9E4-49D8-8D49-2DF0A23A0075}" type="datetimeFigureOut">
              <a:rPr lang="et-EE" smtClean="0"/>
              <a:t>29.02.2016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3037-EEB3-429B-A631-C334A28E019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87261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35FE-B9E4-49D8-8D49-2DF0A23A0075}" type="datetimeFigureOut">
              <a:rPr lang="et-EE" smtClean="0"/>
              <a:t>29.02.2016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3037-EEB3-429B-A631-C334A28E019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16638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35FE-B9E4-49D8-8D49-2DF0A23A0075}" type="datetimeFigureOut">
              <a:rPr lang="et-EE" smtClean="0"/>
              <a:t>29.02.2016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3037-EEB3-429B-A631-C334A28E019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49521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35FE-B9E4-49D8-8D49-2DF0A23A0075}" type="datetimeFigureOut">
              <a:rPr lang="et-EE" smtClean="0"/>
              <a:t>29.02.2016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3037-EEB3-429B-A631-C334A28E019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4450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35FE-B9E4-49D8-8D49-2DF0A23A0075}" type="datetimeFigureOut">
              <a:rPr lang="et-EE" smtClean="0"/>
              <a:t>29.02.2016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3037-EEB3-429B-A631-C334A28E019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2328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335FE-B9E4-49D8-8D49-2DF0A23A0075}" type="datetimeFigureOut">
              <a:rPr lang="et-EE" smtClean="0"/>
              <a:t>29.02.2016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63037-EEB3-429B-A631-C334A28E019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5550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2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335FE-B9E4-49D8-8D49-2DF0A23A0075}" type="datetimeFigureOut">
              <a:rPr lang="et-EE" smtClean="0"/>
              <a:t>29.02.2016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63037-EEB3-429B-A631-C334A28E019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5472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ilipesa.edu.ee/" TargetMode="External"/><Relationship Id="rId2" Type="http://schemas.openxmlformats.org/officeDocument/2006/relationships/hyperlink" Target="http://www.puurmani.edu.e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b="1" dirty="0" smtClean="0"/>
              <a:t>Puurmani Vald</a:t>
            </a:r>
            <a:br>
              <a:rPr lang="et-EE" b="1" dirty="0" smtClean="0"/>
            </a:br>
            <a:endParaRPr lang="et-EE" b="1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>
            <a:normAutofit lnSpcReduction="10000"/>
          </a:bodyPr>
          <a:lstStyle/>
          <a:p>
            <a:endParaRPr lang="et-EE" dirty="0" smtClean="0"/>
          </a:p>
          <a:p>
            <a:endParaRPr lang="et-EE" dirty="0"/>
          </a:p>
          <a:p>
            <a:r>
              <a:rPr lang="et-EE" dirty="0" smtClean="0"/>
              <a:t>							Margus Möldri</a:t>
            </a:r>
          </a:p>
          <a:p>
            <a:r>
              <a:rPr lang="et-EE" dirty="0" smtClean="0"/>
              <a:t>							01.02.2016</a:t>
            </a:r>
            <a:endParaRPr lang="et-EE" dirty="0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221" y="2827606"/>
            <a:ext cx="831661" cy="982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                         Puurmani vald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Pindala: </a:t>
            </a:r>
            <a:r>
              <a:rPr lang="et-EE" b="1" dirty="0" smtClean="0"/>
              <a:t>292,7 km²</a:t>
            </a:r>
            <a:endParaRPr lang="et-EE" dirty="0" smtClean="0">
              <a:effectLst/>
            </a:endParaRPr>
          </a:p>
          <a:p>
            <a:r>
              <a:rPr lang="et-EE" dirty="0" smtClean="0"/>
              <a:t>Rahvaarv: </a:t>
            </a:r>
            <a:r>
              <a:rPr lang="et-EE" b="1" dirty="0" smtClean="0"/>
              <a:t>1533</a:t>
            </a:r>
            <a:r>
              <a:rPr lang="et-EE" dirty="0" smtClean="0"/>
              <a:t> (01.01.2016)</a:t>
            </a:r>
            <a:endParaRPr lang="et-EE" dirty="0" smtClean="0">
              <a:effectLst/>
            </a:endParaRPr>
          </a:p>
          <a:p>
            <a:r>
              <a:rPr lang="et-EE" dirty="0" smtClean="0"/>
              <a:t>Külade arv: </a:t>
            </a:r>
            <a:r>
              <a:rPr lang="et-EE" b="1" dirty="0" smtClean="0"/>
              <a:t>12 küla + 1 alevik </a:t>
            </a:r>
            <a:r>
              <a:rPr lang="et-EE" dirty="0" smtClean="0"/>
              <a:t>(Puurmani)</a:t>
            </a:r>
            <a:endParaRPr lang="et-EE" dirty="0" smtClean="0">
              <a:effectLst/>
            </a:endParaRPr>
          </a:p>
          <a:p>
            <a:r>
              <a:rPr lang="et-EE" b="1" dirty="0" smtClean="0">
                <a:hlinkClick r:id="rId2"/>
              </a:rPr>
              <a:t>Puurmani Mõisakool</a:t>
            </a:r>
            <a:endParaRPr lang="et-EE" b="1" dirty="0" smtClean="0">
              <a:effectLst/>
            </a:endParaRPr>
          </a:p>
          <a:p>
            <a:r>
              <a:rPr lang="fi-FI" b="1" dirty="0" smtClean="0">
                <a:hlinkClick r:id="rId3"/>
              </a:rPr>
              <a:t>Puurmani </a:t>
            </a:r>
            <a:r>
              <a:rPr lang="fi-FI" b="1" dirty="0" err="1" smtClean="0">
                <a:hlinkClick r:id="rId3"/>
              </a:rPr>
              <a:t>Lasteaed</a:t>
            </a:r>
            <a:r>
              <a:rPr lang="fi-FI" b="1" dirty="0" smtClean="0">
                <a:hlinkClick r:id="rId3"/>
              </a:rPr>
              <a:t> </a:t>
            </a:r>
            <a:r>
              <a:rPr lang="fi-FI" b="1" dirty="0" err="1" smtClean="0">
                <a:hlinkClick r:id="rId3"/>
              </a:rPr>
              <a:t>Siilipesa</a:t>
            </a:r>
            <a:r>
              <a:rPr lang="et-EE" b="1" dirty="0" smtClean="0"/>
              <a:t> (sh üks rühm Sadukülas)</a:t>
            </a:r>
          </a:p>
          <a:p>
            <a:endParaRPr lang="et-EE" b="1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533" y="646906"/>
            <a:ext cx="6000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0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b="1" dirty="0" smtClean="0"/>
              <a:t>Eelarve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b="1" dirty="0"/>
              <a:t> </a:t>
            </a:r>
            <a:r>
              <a:rPr lang="et-EE" b="1" dirty="0" smtClean="0"/>
              <a:t>                                  2014                           2015                              2016</a:t>
            </a:r>
          </a:p>
          <a:p>
            <a:r>
              <a:rPr lang="et-EE" b="1" dirty="0" smtClean="0"/>
              <a:t>Põhitegevuse </a:t>
            </a:r>
          </a:p>
          <a:p>
            <a:r>
              <a:rPr lang="et-EE" b="1" dirty="0" smtClean="0"/>
              <a:t>  Tulud                 1 477000                1 535000                          1 584000</a:t>
            </a:r>
          </a:p>
          <a:p>
            <a:r>
              <a:rPr lang="et-EE" b="1" dirty="0" smtClean="0"/>
              <a:t>  Kulud               -1 411000               -1 456000                         -1 464000</a:t>
            </a:r>
          </a:p>
          <a:p>
            <a:r>
              <a:rPr lang="et-EE" b="1" dirty="0" smtClean="0"/>
              <a:t>Investeering            18000		233000		      198000</a:t>
            </a:r>
          </a:p>
          <a:p>
            <a:r>
              <a:rPr lang="et-EE" b="1" dirty="0" smtClean="0"/>
              <a:t>Võlakohustused   635 000		785000		      800000</a:t>
            </a:r>
          </a:p>
          <a:p>
            <a:endParaRPr lang="et-EE" b="1" dirty="0"/>
          </a:p>
          <a:p>
            <a:r>
              <a:rPr lang="et-EE" b="1" dirty="0" smtClean="0"/>
              <a:t>60% põhitegevuse kuludest on 950 000</a:t>
            </a:r>
            <a:endParaRPr lang="et-EE" b="1" dirty="0"/>
          </a:p>
        </p:txBody>
      </p:sp>
    </p:spTree>
    <p:extLst>
      <p:ext uri="{BB962C8B-B14F-4D97-AF65-F5344CB8AC3E}">
        <p14:creationId xmlns:p14="http://schemas.microsoft.com/office/powerpoint/2010/main" val="18863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b="1" dirty="0" smtClean="0"/>
              <a:t>Suuremad investeeringud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 smtClean="0"/>
              <a:t>Puurmani loss</a:t>
            </a:r>
          </a:p>
          <a:p>
            <a:r>
              <a:rPr lang="et-EE" b="1" dirty="0" smtClean="0"/>
              <a:t>Vee- ja kanalisatsiooniprojektid (Puurmani ja Saduküla)</a:t>
            </a:r>
          </a:p>
          <a:p>
            <a:r>
              <a:rPr lang="et-EE" b="1" dirty="0" smtClean="0"/>
              <a:t>Mõisa tõllakuur </a:t>
            </a:r>
          </a:p>
          <a:p>
            <a:r>
              <a:rPr lang="et-EE" b="1" dirty="0" smtClean="0"/>
              <a:t>Puurmani Rahvamaja</a:t>
            </a:r>
          </a:p>
          <a:p>
            <a:r>
              <a:rPr lang="et-EE" b="1" dirty="0" smtClean="0"/>
              <a:t>Kalapääs</a:t>
            </a:r>
          </a:p>
          <a:p>
            <a:r>
              <a:rPr lang="et-EE" b="1" dirty="0" smtClean="0"/>
              <a:t>Valguskaabel</a:t>
            </a:r>
          </a:p>
          <a:p>
            <a:r>
              <a:rPr lang="et-EE" b="1" dirty="0" smtClean="0"/>
              <a:t>Puurmani pargi valgustus ja teed</a:t>
            </a:r>
          </a:p>
          <a:p>
            <a:endParaRPr lang="et-EE" dirty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27634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/>
              <a:t> </a:t>
            </a:r>
            <a:r>
              <a:rPr lang="et-EE" b="1" dirty="0" smtClean="0"/>
              <a:t>Investeerimisvajadus</a:t>
            </a:r>
            <a:endParaRPr lang="et-EE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b="1" dirty="0" smtClean="0"/>
              <a:t>Puurmani lasteaia soojustamine +kommunikatsioonid</a:t>
            </a:r>
          </a:p>
          <a:p>
            <a:r>
              <a:rPr lang="et-EE" b="1" dirty="0" err="1" smtClean="0"/>
              <a:t>Kergliiklusteed</a:t>
            </a:r>
            <a:endParaRPr lang="et-EE" b="1" dirty="0" smtClean="0"/>
          </a:p>
          <a:p>
            <a:r>
              <a:rPr lang="et-EE" b="1" dirty="0" smtClean="0"/>
              <a:t>Vallamaja (vaja leida funktsioon!)</a:t>
            </a:r>
          </a:p>
          <a:p>
            <a:r>
              <a:rPr lang="et-EE" b="1" dirty="0" smtClean="0"/>
              <a:t>Tänavavalgustuse rekonstrueerimine</a:t>
            </a:r>
          </a:p>
          <a:p>
            <a:r>
              <a:rPr lang="et-EE" b="1" dirty="0" smtClean="0"/>
              <a:t>Lasteaia tee</a:t>
            </a:r>
          </a:p>
          <a:p>
            <a:r>
              <a:rPr lang="et-EE" b="1" dirty="0" smtClean="0"/>
              <a:t>Mõisakompleksi arendamine (PKT)</a:t>
            </a:r>
          </a:p>
          <a:p>
            <a:pPr marL="0" indent="0">
              <a:buNone/>
            </a:pPr>
            <a:endParaRPr lang="et-EE" b="1" dirty="0" smtClean="0"/>
          </a:p>
          <a:p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0189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……………………………………………………………………..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Alam-Pedja looduskaitseala</a:t>
            </a:r>
          </a:p>
          <a:p>
            <a:r>
              <a:rPr lang="et-EE" dirty="0" smtClean="0"/>
              <a:t>Oma õpilasliin</a:t>
            </a:r>
          </a:p>
          <a:p>
            <a:r>
              <a:rPr lang="et-EE" dirty="0" smtClean="0"/>
              <a:t>Muusikastuudio</a:t>
            </a:r>
          </a:p>
          <a:p>
            <a:r>
              <a:rPr lang="et-EE" dirty="0" smtClean="0"/>
              <a:t>Vabatahtlik päästekomando</a:t>
            </a:r>
          </a:p>
          <a:p>
            <a:r>
              <a:rPr lang="et-EE" dirty="0" smtClean="0"/>
              <a:t>Keskmisest väiksem kuritegevus</a:t>
            </a:r>
          </a:p>
          <a:p>
            <a:pPr marL="0" indent="0">
              <a:buNone/>
            </a:pPr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02970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t-EE" sz="4000" dirty="0" smtClean="0"/>
          </a:p>
          <a:p>
            <a:pPr marL="0" indent="0">
              <a:buNone/>
            </a:pPr>
            <a:endParaRPr lang="et-EE" sz="4000" dirty="0"/>
          </a:p>
          <a:p>
            <a:pPr marL="0" indent="0" algn="ctr">
              <a:buNone/>
            </a:pPr>
            <a:r>
              <a:rPr lang="et-EE" sz="4000" dirty="0" smtClean="0"/>
              <a:t>Üheskoos teeme parima omavalitsuse!</a:t>
            </a:r>
            <a:endParaRPr lang="et-EE" sz="4000" dirty="0"/>
          </a:p>
        </p:txBody>
      </p:sp>
    </p:spTree>
    <p:extLst>
      <p:ext uri="{BB962C8B-B14F-4D97-AF65-F5344CB8AC3E}">
        <p14:creationId xmlns:p14="http://schemas.microsoft.com/office/powerpoint/2010/main" val="263958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126</Words>
  <Application>Microsoft Office PowerPoint</Application>
  <PresentationFormat>Custom</PresentationFormat>
  <Paragraphs>46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Office'i kujundus</vt:lpstr>
      <vt:lpstr>Puurmani Vald </vt:lpstr>
      <vt:lpstr>                         Puurmani vald</vt:lpstr>
      <vt:lpstr>Eelarve</vt:lpstr>
      <vt:lpstr>Suuremad investeeringud</vt:lpstr>
      <vt:lpstr> Investeerimisvajadus</vt:lpstr>
      <vt:lpstr>……………………………………………………………………..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Puurmani Vald</dc:title>
  <dc:creator>Nevel Paju</dc:creator>
  <cp:lastModifiedBy>kasutaja</cp:lastModifiedBy>
  <cp:revision>9</cp:revision>
  <dcterms:created xsi:type="dcterms:W3CDTF">2016-02-29T09:02:55Z</dcterms:created>
  <dcterms:modified xsi:type="dcterms:W3CDTF">2016-02-29T19:34:18Z</dcterms:modified>
</cp:coreProperties>
</file>