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5143500" type="screen16x9"/>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A1E8D9"/>
        </a:solidFill>
        <a:effectLst/>
        <a:uFillTx/>
        <a:latin typeface="Arial"/>
        <a:ea typeface="Arial"/>
        <a:cs typeface="Arial"/>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A1E8D9"/>
        </a:solidFill>
        <a:effectLst/>
        <a:uFillTx/>
        <a:latin typeface="Arial"/>
        <a:ea typeface="Arial"/>
        <a:cs typeface="Arial"/>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A1E8D9"/>
        </a:solidFill>
        <a:effectLst/>
        <a:uFillTx/>
        <a:latin typeface="Arial"/>
        <a:ea typeface="Arial"/>
        <a:cs typeface="Arial"/>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A1E8D9"/>
        </a:solidFill>
        <a:effectLst/>
        <a:uFillTx/>
        <a:latin typeface="Arial"/>
        <a:ea typeface="Arial"/>
        <a:cs typeface="Arial"/>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A1E8D9"/>
        </a:solidFill>
        <a:effectLst/>
        <a:uFillTx/>
        <a:latin typeface="Arial"/>
        <a:ea typeface="Arial"/>
        <a:cs typeface="Arial"/>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A1E8D9"/>
        </a:solidFill>
        <a:effectLst/>
        <a:uFillTx/>
        <a:latin typeface="Arial"/>
        <a:ea typeface="Arial"/>
        <a:cs typeface="Arial"/>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A1E8D9"/>
        </a:solidFill>
        <a:effectLst/>
        <a:uFillTx/>
        <a:latin typeface="Arial"/>
        <a:ea typeface="Arial"/>
        <a:cs typeface="Arial"/>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A1E8D9"/>
        </a:solidFill>
        <a:effectLst/>
        <a:uFillTx/>
        <a:latin typeface="Arial"/>
        <a:ea typeface="Arial"/>
        <a:cs typeface="Arial"/>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A1E8D9"/>
        </a:solidFill>
        <a:effectLst/>
        <a:uFillTx/>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Arial"/>
          <a:ea typeface="Arial"/>
          <a:cs typeface="Arial"/>
        </a:font>
        <a:srgbClr val="A1E8D9"/>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9D3CA"/>
          </a:solidFill>
        </a:fill>
      </a:tcStyle>
    </a:wholeTbl>
    <a:band2H>
      <a:tcTxStyle/>
      <a:tcStyle>
        <a:tcBdr/>
        <a:fill>
          <a:solidFill>
            <a:srgbClr val="FCEAE6"/>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Arial"/>
          <a:ea typeface="Arial"/>
          <a:cs typeface="Arial"/>
        </a:font>
        <a:srgbClr val="A1E8D9"/>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E5E2"/>
          </a:solidFill>
        </a:fill>
      </a:tcStyle>
    </a:wholeTbl>
    <a:band2H>
      <a:tcTxStyle/>
      <a:tcStyle>
        <a:tcBdr/>
        <a:fill>
          <a:solidFill>
            <a:srgbClr val="E8F2F1"/>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Arial"/>
          <a:ea typeface="Arial"/>
          <a:cs typeface="Arial"/>
        </a:font>
        <a:srgbClr val="A1E8D9"/>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8FFCD"/>
          </a:solidFill>
        </a:fill>
      </a:tcStyle>
    </a:wholeTbl>
    <a:band2H>
      <a:tcTxStyle/>
      <a:tcStyle>
        <a:tcBdr/>
        <a:fill>
          <a:solidFill>
            <a:srgbClr val="FCFFE8"/>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Arial"/>
          <a:ea typeface="Arial"/>
          <a:cs typeface="Arial"/>
        </a:font>
        <a:srgbClr val="A1E8D9"/>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0FBF8"/>
          </a:solidFill>
        </a:fill>
      </a:tcStyle>
    </a:wholeTbl>
    <a:band2H>
      <a:tcTxStyle/>
      <a:tcStyle>
        <a:tcBdr/>
        <a:fill>
          <a:solidFill>
            <a:srgbClr val="FFFFFF"/>
          </a:solidFill>
        </a:fill>
      </a:tcStyle>
    </a:band2H>
    <a:firstCol>
      <a:tcTxStyle b="on" i="off">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Arial"/>
          <a:ea typeface="Arial"/>
          <a:cs typeface="Arial"/>
        </a:font>
        <a:srgbClr val="A1E8D9"/>
      </a:tcTxStyle>
      <a:tcStyle>
        <a:tcBdr>
          <a:left>
            <a:ln w="12700" cap="flat">
              <a:noFill/>
              <a:miter lim="400000"/>
            </a:ln>
          </a:left>
          <a:right>
            <a:ln w="12700" cap="flat">
              <a:noFill/>
              <a:miter lim="400000"/>
            </a:ln>
          </a:right>
          <a:top>
            <a:ln w="50800" cap="flat">
              <a:solidFill>
                <a:srgbClr val="A1E8D9"/>
              </a:solidFill>
              <a:prstDash val="solid"/>
              <a:round/>
            </a:ln>
          </a:top>
          <a:bottom>
            <a:ln w="25400" cap="flat">
              <a:solidFill>
                <a:srgbClr val="A1E8D9"/>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A1E8D9"/>
              </a:solidFill>
              <a:prstDash val="solid"/>
              <a:round/>
            </a:ln>
          </a:top>
          <a:bottom>
            <a:ln w="25400" cap="flat">
              <a:solidFill>
                <a:srgbClr val="A1E8D9"/>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Arial"/>
          <a:ea typeface="Arial"/>
          <a:cs typeface="Arial"/>
        </a:font>
        <a:srgbClr val="A1E8D9"/>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FF6F1"/>
          </a:solidFill>
        </a:fill>
      </a:tcStyle>
    </a:wholeTbl>
    <a:band2H>
      <a:tcTxStyle/>
      <a:tcStyle>
        <a:tcBdr/>
        <a:fill>
          <a:solidFill>
            <a:srgbClr val="F0FBF8"/>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A1E8D9"/>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A1E8D9"/>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A1E8D9"/>
          </a:solidFill>
        </a:fill>
      </a:tcStyle>
    </a:firstRow>
  </a:tblStyle>
  <a:tblStyle styleId="{2708684C-4D16-4618-839F-0558EEFCDFE6}" styleName="">
    <a:tblBg/>
    <a:wholeTbl>
      <a:tcTxStyle b="off" i="off">
        <a:font>
          <a:latin typeface="Arial"/>
          <a:ea typeface="Arial"/>
          <a:cs typeface="Arial"/>
        </a:font>
        <a:srgbClr val="A1E8D9"/>
      </a:tcTxStyle>
      <a:tcStyle>
        <a:tcBdr>
          <a:left>
            <a:ln w="12700" cap="flat">
              <a:solidFill>
                <a:srgbClr val="A1E8D9"/>
              </a:solidFill>
              <a:prstDash val="solid"/>
              <a:round/>
            </a:ln>
          </a:left>
          <a:right>
            <a:ln w="12700" cap="flat">
              <a:solidFill>
                <a:srgbClr val="A1E8D9"/>
              </a:solidFill>
              <a:prstDash val="solid"/>
              <a:round/>
            </a:ln>
          </a:right>
          <a:top>
            <a:ln w="12700" cap="flat">
              <a:solidFill>
                <a:srgbClr val="A1E8D9"/>
              </a:solidFill>
              <a:prstDash val="solid"/>
              <a:round/>
            </a:ln>
          </a:top>
          <a:bottom>
            <a:ln w="12700" cap="flat">
              <a:solidFill>
                <a:srgbClr val="A1E8D9"/>
              </a:solidFill>
              <a:prstDash val="solid"/>
              <a:round/>
            </a:ln>
          </a:bottom>
          <a:insideH>
            <a:ln w="12700" cap="flat">
              <a:solidFill>
                <a:srgbClr val="A1E8D9"/>
              </a:solidFill>
              <a:prstDash val="solid"/>
              <a:round/>
            </a:ln>
          </a:insideH>
          <a:insideV>
            <a:ln w="12700" cap="flat">
              <a:solidFill>
                <a:srgbClr val="A1E8D9"/>
              </a:solidFill>
              <a:prstDash val="solid"/>
              <a:round/>
            </a:ln>
          </a:insideV>
        </a:tcBdr>
        <a:fill>
          <a:solidFill>
            <a:srgbClr val="A1E8D9">
              <a:alpha val="20000"/>
            </a:srgbClr>
          </a:solidFill>
        </a:fill>
      </a:tcStyle>
    </a:wholeTbl>
    <a:band2H>
      <a:tcTxStyle/>
      <a:tcStyle>
        <a:tcBdr/>
        <a:fill>
          <a:solidFill>
            <a:srgbClr val="FFFFFF"/>
          </a:solidFill>
        </a:fill>
      </a:tcStyle>
    </a:band2H>
    <a:firstCol>
      <a:tcTxStyle b="on" i="off">
        <a:font>
          <a:latin typeface="Arial"/>
          <a:ea typeface="Arial"/>
          <a:cs typeface="Arial"/>
        </a:font>
        <a:srgbClr val="A1E8D9"/>
      </a:tcTxStyle>
      <a:tcStyle>
        <a:tcBdr>
          <a:left>
            <a:ln w="12700" cap="flat">
              <a:solidFill>
                <a:srgbClr val="A1E8D9"/>
              </a:solidFill>
              <a:prstDash val="solid"/>
              <a:round/>
            </a:ln>
          </a:left>
          <a:right>
            <a:ln w="12700" cap="flat">
              <a:solidFill>
                <a:srgbClr val="A1E8D9"/>
              </a:solidFill>
              <a:prstDash val="solid"/>
              <a:round/>
            </a:ln>
          </a:right>
          <a:top>
            <a:ln w="12700" cap="flat">
              <a:solidFill>
                <a:srgbClr val="A1E8D9"/>
              </a:solidFill>
              <a:prstDash val="solid"/>
              <a:round/>
            </a:ln>
          </a:top>
          <a:bottom>
            <a:ln w="12700" cap="flat">
              <a:solidFill>
                <a:srgbClr val="A1E8D9"/>
              </a:solidFill>
              <a:prstDash val="solid"/>
              <a:round/>
            </a:ln>
          </a:bottom>
          <a:insideH>
            <a:ln w="12700" cap="flat">
              <a:solidFill>
                <a:srgbClr val="A1E8D9"/>
              </a:solidFill>
              <a:prstDash val="solid"/>
              <a:round/>
            </a:ln>
          </a:insideH>
          <a:insideV>
            <a:ln w="12700" cap="flat">
              <a:solidFill>
                <a:srgbClr val="A1E8D9"/>
              </a:solidFill>
              <a:prstDash val="solid"/>
              <a:round/>
            </a:ln>
          </a:insideV>
        </a:tcBdr>
        <a:fill>
          <a:solidFill>
            <a:srgbClr val="A1E8D9">
              <a:alpha val="20000"/>
            </a:srgbClr>
          </a:solidFill>
        </a:fill>
      </a:tcStyle>
    </a:firstCol>
    <a:lastRow>
      <a:tcTxStyle b="on" i="off">
        <a:font>
          <a:latin typeface="Arial"/>
          <a:ea typeface="Arial"/>
          <a:cs typeface="Arial"/>
        </a:font>
        <a:srgbClr val="A1E8D9"/>
      </a:tcTxStyle>
      <a:tcStyle>
        <a:tcBdr>
          <a:left>
            <a:ln w="12700" cap="flat">
              <a:solidFill>
                <a:srgbClr val="A1E8D9"/>
              </a:solidFill>
              <a:prstDash val="solid"/>
              <a:round/>
            </a:ln>
          </a:left>
          <a:right>
            <a:ln w="12700" cap="flat">
              <a:solidFill>
                <a:srgbClr val="A1E8D9"/>
              </a:solidFill>
              <a:prstDash val="solid"/>
              <a:round/>
            </a:ln>
          </a:right>
          <a:top>
            <a:ln w="50800" cap="flat">
              <a:solidFill>
                <a:srgbClr val="A1E8D9"/>
              </a:solidFill>
              <a:prstDash val="solid"/>
              <a:round/>
            </a:ln>
          </a:top>
          <a:bottom>
            <a:ln w="12700" cap="flat">
              <a:solidFill>
                <a:srgbClr val="A1E8D9"/>
              </a:solidFill>
              <a:prstDash val="solid"/>
              <a:round/>
            </a:ln>
          </a:bottom>
          <a:insideH>
            <a:ln w="12700" cap="flat">
              <a:solidFill>
                <a:srgbClr val="A1E8D9"/>
              </a:solidFill>
              <a:prstDash val="solid"/>
              <a:round/>
            </a:ln>
          </a:insideH>
          <a:insideV>
            <a:ln w="12700" cap="flat">
              <a:solidFill>
                <a:srgbClr val="A1E8D9"/>
              </a:solidFill>
              <a:prstDash val="solid"/>
              <a:round/>
            </a:ln>
          </a:insideV>
        </a:tcBdr>
        <a:fill>
          <a:noFill/>
        </a:fill>
      </a:tcStyle>
    </a:lastRow>
    <a:firstRow>
      <a:tcTxStyle b="on" i="off">
        <a:font>
          <a:latin typeface="Arial"/>
          <a:ea typeface="Arial"/>
          <a:cs typeface="Arial"/>
        </a:font>
        <a:srgbClr val="A1E8D9"/>
      </a:tcTxStyle>
      <a:tcStyle>
        <a:tcBdr>
          <a:left>
            <a:ln w="12700" cap="flat">
              <a:solidFill>
                <a:srgbClr val="A1E8D9"/>
              </a:solidFill>
              <a:prstDash val="solid"/>
              <a:round/>
            </a:ln>
          </a:left>
          <a:right>
            <a:ln w="12700" cap="flat">
              <a:solidFill>
                <a:srgbClr val="A1E8D9"/>
              </a:solidFill>
              <a:prstDash val="solid"/>
              <a:round/>
            </a:ln>
          </a:right>
          <a:top>
            <a:ln w="12700" cap="flat">
              <a:solidFill>
                <a:srgbClr val="A1E8D9"/>
              </a:solidFill>
              <a:prstDash val="solid"/>
              <a:round/>
            </a:ln>
          </a:top>
          <a:bottom>
            <a:ln w="25400" cap="flat">
              <a:solidFill>
                <a:srgbClr val="A1E8D9"/>
              </a:solidFill>
              <a:prstDash val="solid"/>
              <a:round/>
            </a:ln>
          </a:bottom>
          <a:insideH>
            <a:ln w="12700" cap="flat">
              <a:solidFill>
                <a:srgbClr val="A1E8D9"/>
              </a:solidFill>
              <a:prstDash val="solid"/>
              <a:round/>
            </a:ln>
          </a:insideH>
          <a:insideV>
            <a:ln w="12700" cap="flat">
              <a:solidFill>
                <a:srgbClr val="A1E8D9"/>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7" d="100"/>
          <a:sy n="157" d="100"/>
        </p:scale>
        <p:origin x="-294"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8" name="Shape 118"/>
          <p:cNvSpPr>
            <a:spLocks noGrp="1" noRot="1" noChangeAspect="1"/>
          </p:cNvSpPr>
          <p:nvPr>
            <p:ph type="sldImg"/>
          </p:nvPr>
        </p:nvSpPr>
        <p:spPr>
          <a:xfrm>
            <a:off x="1143000" y="685800"/>
            <a:ext cx="4572000" cy="3429000"/>
          </a:xfrm>
          <a:prstGeom prst="rect">
            <a:avLst/>
          </a:prstGeom>
        </p:spPr>
        <p:txBody>
          <a:bodyPr/>
          <a:lstStyle/>
          <a:p>
            <a:endParaRPr/>
          </a:p>
        </p:txBody>
      </p:sp>
      <p:sp>
        <p:nvSpPr>
          <p:cNvPr id="119" name="Shape 119"/>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2438642175"/>
      </p:ext>
    </p:extLst>
  </p:cSld>
  <p:clrMap bg1="lt1" tx1="dk1" bg2="lt2" tx2="dk2" accent1="accent1" accent2="accent2" accent3="accent3" accent4="accent4" accent5="accent5" accent6="accent6" hlink="hlink" folHlink="folHlink"/>
  <p:notesStyle>
    <a:lvl1pPr latinLnBrk="0">
      <a:defRPr>
        <a:latin typeface="+mn-lt"/>
        <a:ea typeface="+mn-ea"/>
        <a:cs typeface="+mn-cs"/>
        <a:sym typeface="Helvetica Neue"/>
      </a:defRPr>
    </a:lvl1pPr>
    <a:lvl2pPr indent="228600" latinLnBrk="0">
      <a:defRPr>
        <a:latin typeface="+mn-lt"/>
        <a:ea typeface="+mn-ea"/>
        <a:cs typeface="+mn-cs"/>
        <a:sym typeface="Helvetica Neue"/>
      </a:defRPr>
    </a:lvl2pPr>
    <a:lvl3pPr indent="457200" latinLnBrk="0">
      <a:defRPr>
        <a:latin typeface="+mn-lt"/>
        <a:ea typeface="+mn-ea"/>
        <a:cs typeface="+mn-cs"/>
        <a:sym typeface="Helvetica Neue"/>
      </a:defRPr>
    </a:lvl3pPr>
    <a:lvl4pPr indent="685800" latinLnBrk="0">
      <a:defRPr>
        <a:latin typeface="+mn-lt"/>
        <a:ea typeface="+mn-ea"/>
        <a:cs typeface="+mn-cs"/>
        <a:sym typeface="Helvetica Neue"/>
      </a:defRPr>
    </a:lvl4pPr>
    <a:lvl5pPr indent="914400" latinLnBrk="0">
      <a:defRPr>
        <a:latin typeface="+mn-lt"/>
        <a:ea typeface="+mn-ea"/>
        <a:cs typeface="+mn-cs"/>
        <a:sym typeface="Helvetica Neue"/>
      </a:defRPr>
    </a:lvl5pPr>
    <a:lvl6pPr indent="1143000" latinLnBrk="0">
      <a:defRPr>
        <a:latin typeface="+mn-lt"/>
        <a:ea typeface="+mn-ea"/>
        <a:cs typeface="+mn-cs"/>
        <a:sym typeface="Helvetica Neue"/>
      </a:defRPr>
    </a:lvl6pPr>
    <a:lvl7pPr indent="1371600" latinLnBrk="0">
      <a:defRPr>
        <a:latin typeface="+mn-lt"/>
        <a:ea typeface="+mn-ea"/>
        <a:cs typeface="+mn-cs"/>
        <a:sym typeface="Helvetica Neue"/>
      </a:defRPr>
    </a:lvl7pPr>
    <a:lvl8pPr indent="1600200" latinLnBrk="0">
      <a:defRPr>
        <a:latin typeface="+mn-lt"/>
        <a:ea typeface="+mn-ea"/>
        <a:cs typeface="+mn-cs"/>
        <a:sym typeface="Helvetica Neue"/>
      </a:defRPr>
    </a:lvl8pPr>
    <a:lvl9pPr indent="1828800" latinLnBrk="0">
      <a:defRPr>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12" name="Shape 12"/>
          <p:cNvSpPr/>
          <p:nvPr/>
        </p:nvSpPr>
        <p:spPr>
          <a:xfrm>
            <a:off x="7007735" y="3176887"/>
            <a:ext cx="562201" cy="1"/>
          </a:xfrm>
          <a:prstGeom prst="line">
            <a:avLst/>
          </a:prstGeom>
          <a:ln w="76200">
            <a:solidFill>
              <a:srgbClr val="B3A77D"/>
            </a:solidFill>
          </a:ln>
        </p:spPr>
        <p:txBody>
          <a:bodyPr lIns="45719" rIns="45719"/>
          <a:lstStyle/>
          <a:p>
            <a:endParaRPr/>
          </a:p>
        </p:txBody>
      </p:sp>
      <p:sp>
        <p:nvSpPr>
          <p:cNvPr id="13" name="Shape 13"/>
          <p:cNvSpPr/>
          <p:nvPr/>
        </p:nvSpPr>
        <p:spPr>
          <a:xfrm>
            <a:off x="1575033" y="3158251"/>
            <a:ext cx="562201" cy="1"/>
          </a:xfrm>
          <a:prstGeom prst="line">
            <a:avLst/>
          </a:prstGeom>
          <a:ln w="76200">
            <a:solidFill>
              <a:srgbClr val="B3A77D"/>
            </a:solidFill>
          </a:ln>
        </p:spPr>
        <p:txBody>
          <a:bodyPr lIns="45719" rIns="45719"/>
          <a:lstStyle/>
          <a:p>
            <a:endParaRPr/>
          </a:p>
        </p:txBody>
      </p:sp>
      <p:grpSp>
        <p:nvGrpSpPr>
          <p:cNvPr id="16" name="Group 16"/>
          <p:cNvGrpSpPr/>
          <p:nvPr/>
        </p:nvGrpSpPr>
        <p:grpSpPr>
          <a:xfrm>
            <a:off x="1004144" y="1023295"/>
            <a:ext cx="7136667" cy="152401"/>
            <a:chOff x="0" y="0"/>
            <a:chExt cx="7136665" cy="152400"/>
          </a:xfrm>
        </p:grpSpPr>
        <p:sp>
          <p:nvSpPr>
            <p:cNvPr id="14" name="Shape 14"/>
            <p:cNvSpPr/>
            <p:nvPr/>
          </p:nvSpPr>
          <p:spPr>
            <a:xfrm flipH="1" flipV="1">
              <a:off x="0" y="0"/>
              <a:ext cx="7136666" cy="1"/>
            </a:xfrm>
            <a:prstGeom prst="line">
              <a:avLst/>
            </a:prstGeom>
            <a:noFill/>
            <a:ln w="76200" cap="flat">
              <a:solidFill>
                <a:schemeClr val="accent3"/>
              </a:solidFill>
              <a:prstDash val="solid"/>
              <a:round/>
            </a:ln>
            <a:effectLst/>
          </p:spPr>
          <p:txBody>
            <a:bodyPr wrap="square" lIns="45719" tIns="45719" rIns="45719" bIns="45719" numCol="1" anchor="t">
              <a:noAutofit/>
            </a:bodyPr>
            <a:lstStyle/>
            <a:p>
              <a:endParaRPr/>
            </a:p>
          </p:txBody>
        </p:sp>
        <p:sp>
          <p:nvSpPr>
            <p:cNvPr id="15" name="Shape 15"/>
            <p:cNvSpPr/>
            <p:nvPr/>
          </p:nvSpPr>
          <p:spPr>
            <a:xfrm flipH="1" flipV="1">
              <a:off x="0" y="152399"/>
              <a:ext cx="7136666" cy="2"/>
            </a:xfrm>
            <a:prstGeom prst="line">
              <a:avLst/>
            </a:prstGeom>
            <a:noFill/>
            <a:ln w="9525" cap="flat">
              <a:solidFill>
                <a:schemeClr val="accent3"/>
              </a:solidFill>
              <a:prstDash val="solid"/>
              <a:round/>
            </a:ln>
            <a:effectLst/>
          </p:spPr>
          <p:txBody>
            <a:bodyPr wrap="square" lIns="45719" tIns="45719" rIns="45719" bIns="45719" numCol="1" anchor="t">
              <a:noAutofit/>
            </a:bodyPr>
            <a:lstStyle/>
            <a:p>
              <a:endParaRPr/>
            </a:p>
          </p:txBody>
        </p:sp>
      </p:grpSp>
      <p:grpSp>
        <p:nvGrpSpPr>
          <p:cNvPr id="19" name="Group 19"/>
          <p:cNvGrpSpPr/>
          <p:nvPr/>
        </p:nvGrpSpPr>
        <p:grpSpPr>
          <a:xfrm>
            <a:off x="1004151" y="3969099"/>
            <a:ext cx="7136666" cy="152401"/>
            <a:chOff x="0" y="0"/>
            <a:chExt cx="7136665" cy="152400"/>
          </a:xfrm>
        </p:grpSpPr>
        <p:sp>
          <p:nvSpPr>
            <p:cNvPr id="17" name="Shape 17"/>
            <p:cNvSpPr/>
            <p:nvPr/>
          </p:nvSpPr>
          <p:spPr>
            <a:xfrm>
              <a:off x="0" y="152400"/>
              <a:ext cx="7136666" cy="0"/>
            </a:xfrm>
            <a:prstGeom prst="line">
              <a:avLst/>
            </a:prstGeom>
            <a:noFill/>
            <a:ln w="76200" cap="flat">
              <a:solidFill>
                <a:schemeClr val="accent3"/>
              </a:solidFill>
              <a:prstDash val="solid"/>
              <a:round/>
            </a:ln>
            <a:effectLst/>
          </p:spPr>
          <p:txBody>
            <a:bodyPr wrap="square" lIns="45719" tIns="45719" rIns="45719" bIns="45719" numCol="1" anchor="t">
              <a:noAutofit/>
            </a:bodyPr>
            <a:lstStyle/>
            <a:p>
              <a:endParaRPr/>
            </a:p>
          </p:txBody>
        </p:sp>
        <p:sp>
          <p:nvSpPr>
            <p:cNvPr id="18" name="Shape 18"/>
            <p:cNvSpPr/>
            <p:nvPr/>
          </p:nvSpPr>
          <p:spPr>
            <a:xfrm>
              <a:off x="0" y="-1"/>
              <a:ext cx="7136666" cy="1"/>
            </a:xfrm>
            <a:prstGeom prst="line">
              <a:avLst/>
            </a:prstGeom>
            <a:noFill/>
            <a:ln w="9525" cap="flat">
              <a:solidFill>
                <a:schemeClr val="accent3"/>
              </a:solidFill>
              <a:prstDash val="solid"/>
              <a:round/>
            </a:ln>
            <a:effectLst/>
          </p:spPr>
          <p:txBody>
            <a:bodyPr wrap="square" lIns="45719" tIns="45719" rIns="45719" bIns="45719" numCol="1" anchor="t">
              <a:noAutofit/>
            </a:bodyPr>
            <a:lstStyle/>
            <a:p>
              <a:endParaRPr/>
            </a:p>
          </p:txBody>
        </p:sp>
      </p:grpSp>
      <p:sp>
        <p:nvSpPr>
          <p:cNvPr id="20" name="Shape 20"/>
          <p:cNvSpPr>
            <a:spLocks noGrp="1"/>
          </p:cNvSpPr>
          <p:nvPr>
            <p:ph type="title"/>
          </p:nvPr>
        </p:nvSpPr>
        <p:spPr>
          <a:xfrm>
            <a:off x="1004150" y="1751764"/>
            <a:ext cx="7136701" cy="1022401"/>
          </a:xfrm>
          <a:prstGeom prst="rect">
            <a:avLst/>
          </a:prstGeom>
        </p:spPr>
        <p:txBody>
          <a:bodyPr anchor="b"/>
          <a:lstStyle>
            <a:lvl1pPr algn="ctr">
              <a:defRPr sz="5400"/>
            </a:lvl1pPr>
          </a:lstStyle>
          <a:p>
            <a:r>
              <a:t>Title Text</a:t>
            </a:r>
          </a:p>
        </p:txBody>
      </p:sp>
      <p:sp>
        <p:nvSpPr>
          <p:cNvPr id="21" name="Shape 21"/>
          <p:cNvSpPr>
            <a:spLocks noGrp="1"/>
          </p:cNvSpPr>
          <p:nvPr>
            <p:ph type="body" sz="quarter" idx="1"/>
          </p:nvPr>
        </p:nvSpPr>
        <p:spPr>
          <a:xfrm>
            <a:off x="2137224" y="2850039"/>
            <a:ext cx="4870501" cy="792601"/>
          </a:xfrm>
          <a:prstGeom prst="rect">
            <a:avLst/>
          </a:prstGeom>
        </p:spPr>
        <p:txBody>
          <a:bodyPr/>
          <a:lstStyle>
            <a:lvl1pPr algn="ctr">
              <a:lnSpc>
                <a:spcPct val="100000"/>
              </a:lnSpc>
              <a:spcBef>
                <a:spcPts val="0"/>
              </a:spcBef>
              <a:defRPr sz="2400"/>
            </a:lvl1pPr>
            <a:lvl2pPr algn="ctr">
              <a:lnSpc>
                <a:spcPct val="100000"/>
              </a:lnSpc>
              <a:spcBef>
                <a:spcPts val="0"/>
              </a:spcBef>
              <a:defRPr sz="2400"/>
            </a:lvl2pPr>
            <a:lvl3pPr algn="ctr">
              <a:lnSpc>
                <a:spcPct val="100000"/>
              </a:lnSpc>
              <a:spcBef>
                <a:spcPts val="0"/>
              </a:spcBef>
              <a:defRPr sz="2400"/>
            </a:lvl3pPr>
            <a:lvl4pPr algn="ctr">
              <a:lnSpc>
                <a:spcPct val="100000"/>
              </a:lnSpc>
              <a:spcBef>
                <a:spcPts val="0"/>
              </a:spcBef>
              <a:defRPr sz="2400"/>
            </a:lvl4pPr>
            <a:lvl5pPr algn="ctr">
              <a:lnSpc>
                <a:spcPct val="100000"/>
              </a:lnSpc>
              <a:spcBef>
                <a:spcPts val="0"/>
              </a:spcBef>
              <a:defRPr sz="2400"/>
            </a:lvl5pPr>
          </a:lstStyle>
          <a:p>
            <a:r>
              <a:t>Body Level One</a:t>
            </a:r>
          </a:p>
          <a:p>
            <a:pPr lvl="1"/>
            <a:r>
              <a:t>Body Level Two</a:t>
            </a:r>
          </a:p>
          <a:p>
            <a:pPr lvl="2"/>
            <a:r>
              <a:t>Body Level Three</a:t>
            </a:r>
          </a:p>
          <a:p>
            <a:pPr lvl="3"/>
            <a:r>
              <a:t>Body Level Four</a:t>
            </a:r>
          </a:p>
          <a:p>
            <a:pPr lvl="4"/>
            <a:r>
              <a:t>Body Level Five</a:t>
            </a:r>
          </a:p>
        </p:txBody>
      </p:sp>
      <p:sp>
        <p:nvSpPr>
          <p:cNvPr id="22" name="Shape 22"/>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Big number">
    <p:spTree>
      <p:nvGrpSpPr>
        <p:cNvPr id="1" name=""/>
        <p:cNvGrpSpPr/>
        <p:nvPr/>
      </p:nvGrpSpPr>
      <p:grpSpPr>
        <a:xfrm>
          <a:off x="0" y="0"/>
          <a:ext cx="0" cy="0"/>
          <a:chOff x="0" y="0"/>
          <a:chExt cx="0" cy="0"/>
        </a:xfrm>
      </p:grpSpPr>
      <p:sp>
        <p:nvSpPr>
          <p:cNvPr id="102" name="Shape 102"/>
          <p:cNvSpPr/>
          <p:nvPr/>
        </p:nvSpPr>
        <p:spPr>
          <a:xfrm>
            <a:off x="-75" y="5045700"/>
            <a:ext cx="9144001" cy="97801"/>
          </a:xfrm>
          <a:prstGeom prst="rect">
            <a:avLst/>
          </a:prstGeom>
          <a:solidFill>
            <a:srgbClr val="B3A77D"/>
          </a:solidFill>
          <a:ln w="12700">
            <a:miter lim="400000"/>
          </a:ln>
        </p:spPr>
        <p:txBody>
          <a:bodyPr lIns="45719" rIns="45719" anchor="ctr"/>
          <a:lstStyle/>
          <a:p>
            <a:pPr>
              <a:defRPr>
                <a:solidFill>
                  <a:srgbClr val="000000"/>
                </a:solidFill>
              </a:defRPr>
            </a:pPr>
            <a:endParaRPr/>
          </a:p>
        </p:txBody>
      </p:sp>
      <p:sp>
        <p:nvSpPr>
          <p:cNvPr id="103" name="Shape 103"/>
          <p:cNvSpPr>
            <a:spLocks noGrp="1"/>
          </p:cNvSpPr>
          <p:nvPr>
            <p:ph type="title"/>
          </p:nvPr>
        </p:nvSpPr>
        <p:spPr>
          <a:xfrm>
            <a:off x="311699" y="1304850"/>
            <a:ext cx="8520602" cy="1538400"/>
          </a:xfrm>
          <a:prstGeom prst="rect">
            <a:avLst/>
          </a:prstGeom>
        </p:spPr>
        <p:txBody>
          <a:bodyPr anchor="ctr"/>
          <a:lstStyle>
            <a:lvl1pPr algn="ctr">
              <a:defRPr sz="13000">
                <a:solidFill>
                  <a:schemeClr val="accent3"/>
                </a:solidFill>
              </a:defRPr>
            </a:lvl1pPr>
          </a:lstStyle>
          <a:p>
            <a:r>
              <a:t>Title Text</a:t>
            </a:r>
          </a:p>
        </p:txBody>
      </p:sp>
      <p:sp>
        <p:nvSpPr>
          <p:cNvPr id="104" name="Shape 104"/>
          <p:cNvSpPr>
            <a:spLocks noGrp="1"/>
          </p:cNvSpPr>
          <p:nvPr>
            <p:ph type="body" sz="quarter" idx="1"/>
          </p:nvPr>
        </p:nvSpPr>
        <p:spPr>
          <a:xfrm>
            <a:off x="311699" y="2995650"/>
            <a:ext cx="8520602" cy="1071601"/>
          </a:xfrm>
          <a:prstGeom prst="rect">
            <a:avLst/>
          </a:prstGeom>
        </p:spPr>
        <p:txBody>
          <a:bodyPr/>
          <a:lstStyle>
            <a:lvl1pPr algn="ctr"/>
            <a:lvl2pPr algn="ctr"/>
            <a:lvl3pPr algn="ctr"/>
            <a:lvl4pPr algn="ctr"/>
            <a:lvl5pPr algn="ctr"/>
          </a:lstStyle>
          <a:p>
            <a:r>
              <a:t>Body Level One</a:t>
            </a:r>
          </a:p>
          <a:p>
            <a:pPr lvl="1"/>
            <a:r>
              <a:t>Body Level Two</a:t>
            </a:r>
          </a:p>
          <a:p>
            <a:pPr lvl="2"/>
            <a:r>
              <a:t>Body Level Three</a:t>
            </a:r>
          </a:p>
          <a:p>
            <a:pPr lvl="3"/>
            <a:r>
              <a:t>Body Level Four</a:t>
            </a:r>
          </a:p>
          <a:p>
            <a:pPr lvl="4"/>
            <a:r>
              <a:t>Body Level Five</a:t>
            </a:r>
          </a:p>
        </p:txBody>
      </p:sp>
      <p:sp>
        <p:nvSpPr>
          <p:cNvPr id="105" name="Shape 10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
        <p:nvSpPr>
          <p:cNvPr id="112" name="Shape 112"/>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Section header">
    <p:spTree>
      <p:nvGrpSpPr>
        <p:cNvPr id="1" name=""/>
        <p:cNvGrpSpPr/>
        <p:nvPr/>
      </p:nvGrpSpPr>
      <p:grpSpPr>
        <a:xfrm>
          <a:off x="0" y="0"/>
          <a:ext cx="0" cy="0"/>
          <a:chOff x="0" y="0"/>
          <a:chExt cx="0" cy="0"/>
        </a:xfrm>
      </p:grpSpPr>
      <p:sp>
        <p:nvSpPr>
          <p:cNvPr id="29" name="Shape 29"/>
          <p:cNvSpPr/>
          <p:nvPr/>
        </p:nvSpPr>
        <p:spPr>
          <a:xfrm>
            <a:off x="-50" y="2571899"/>
            <a:ext cx="9144001" cy="2571601"/>
          </a:xfrm>
          <a:prstGeom prst="rect">
            <a:avLst/>
          </a:prstGeom>
          <a:solidFill>
            <a:schemeClr val="accent3"/>
          </a:solidFill>
          <a:ln w="12700">
            <a:miter lim="400000"/>
          </a:ln>
        </p:spPr>
        <p:txBody>
          <a:bodyPr lIns="45719" rIns="45719" anchor="ctr"/>
          <a:lstStyle/>
          <a:p>
            <a:pPr>
              <a:defRPr>
                <a:solidFill>
                  <a:srgbClr val="000000"/>
                </a:solidFill>
              </a:defRPr>
            </a:pPr>
            <a:endParaRPr/>
          </a:p>
        </p:txBody>
      </p:sp>
      <p:sp>
        <p:nvSpPr>
          <p:cNvPr id="30" name="Shape 30"/>
          <p:cNvSpPr>
            <a:spLocks noGrp="1"/>
          </p:cNvSpPr>
          <p:nvPr>
            <p:ph type="title"/>
          </p:nvPr>
        </p:nvSpPr>
        <p:spPr>
          <a:xfrm>
            <a:off x="311699" y="814799"/>
            <a:ext cx="8571302" cy="942001"/>
          </a:xfrm>
          <a:prstGeom prst="rect">
            <a:avLst/>
          </a:prstGeom>
        </p:spPr>
        <p:txBody>
          <a:bodyPr anchor="ctr"/>
          <a:lstStyle>
            <a:lvl1pPr algn="ctr"/>
          </a:lstStyle>
          <a:p>
            <a:r>
              <a:t>Title Text</a:t>
            </a:r>
          </a:p>
        </p:txBody>
      </p:sp>
      <p:sp>
        <p:nvSpPr>
          <p:cNvPr id="31" name="Shape 31"/>
          <p:cNvSpPr>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
        <p:cNvGrpSpPr/>
        <p:nvPr/>
      </p:nvGrpSpPr>
      <p:grpSpPr>
        <a:xfrm>
          <a:off x="0" y="0"/>
          <a:ext cx="0" cy="0"/>
          <a:chOff x="0" y="0"/>
          <a:chExt cx="0" cy="0"/>
        </a:xfrm>
      </p:grpSpPr>
      <p:sp>
        <p:nvSpPr>
          <p:cNvPr id="38" name="Shape 38"/>
          <p:cNvSpPr>
            <a:spLocks noGrp="1"/>
          </p:cNvSpPr>
          <p:nvPr>
            <p:ph type="title"/>
          </p:nvPr>
        </p:nvSpPr>
        <p:spPr>
          <a:prstGeom prst="rect">
            <a:avLst/>
          </a:prstGeom>
        </p:spPr>
        <p:txBody>
          <a:bodyPr/>
          <a:lstStyle/>
          <a:p>
            <a:r>
              <a:t>Title Text</a:t>
            </a:r>
          </a:p>
        </p:txBody>
      </p:sp>
      <p:sp>
        <p:nvSpPr>
          <p:cNvPr id="39" name="Shape 39"/>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hape 4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itle and two columns">
    <p:spTree>
      <p:nvGrpSpPr>
        <p:cNvPr id="1" name=""/>
        <p:cNvGrpSpPr/>
        <p:nvPr/>
      </p:nvGrpSpPr>
      <p:grpSpPr>
        <a:xfrm>
          <a:off x="0" y="0"/>
          <a:ext cx="0" cy="0"/>
          <a:chOff x="0" y="0"/>
          <a:chExt cx="0" cy="0"/>
        </a:xfrm>
      </p:grpSpPr>
      <p:sp>
        <p:nvSpPr>
          <p:cNvPr id="47" name="Shape 47"/>
          <p:cNvSpPr>
            <a:spLocks noGrp="1"/>
          </p:cNvSpPr>
          <p:nvPr>
            <p:ph type="title"/>
          </p:nvPr>
        </p:nvSpPr>
        <p:spPr>
          <a:prstGeom prst="rect">
            <a:avLst/>
          </a:prstGeom>
        </p:spPr>
        <p:txBody>
          <a:bodyPr/>
          <a:lstStyle/>
          <a:p>
            <a:r>
              <a:t>Title Text</a:t>
            </a:r>
          </a:p>
        </p:txBody>
      </p:sp>
      <p:sp>
        <p:nvSpPr>
          <p:cNvPr id="48" name="Shape 48"/>
          <p:cNvSpPr>
            <a:spLocks noGrp="1"/>
          </p:cNvSpPr>
          <p:nvPr>
            <p:ph type="body" sz="half" idx="1"/>
          </p:nvPr>
        </p:nvSpPr>
        <p:spPr>
          <a:xfrm>
            <a:off x="311699" y="1266175"/>
            <a:ext cx="3999902" cy="3302700"/>
          </a:xfrm>
          <a:prstGeom prst="rect">
            <a:avLst/>
          </a:prstGeom>
        </p:spPr>
        <p:txBody>
          <a:bodyPr/>
          <a:lstStyle>
            <a:lvl1pPr>
              <a:defRPr sz="1400"/>
            </a:lvl1pPr>
            <a:lvl2pPr>
              <a:defRPr sz="1400"/>
            </a:lvl2pPr>
            <a:lvl3pPr>
              <a:defRPr sz="1400"/>
            </a:lvl3pPr>
            <a:lvl4pPr>
              <a:defRPr sz="1400"/>
            </a:lvl4pPr>
            <a:lvl5pPr>
              <a:defRPr sz="1400"/>
            </a:lvl5pPr>
          </a:lstStyle>
          <a:p>
            <a:r>
              <a:t>Body Level One</a:t>
            </a:r>
          </a:p>
          <a:p>
            <a:pPr lvl="1"/>
            <a:r>
              <a:t>Body Level Two</a:t>
            </a:r>
          </a:p>
          <a:p>
            <a:pPr lvl="2"/>
            <a:r>
              <a:t>Body Level Three</a:t>
            </a:r>
          </a:p>
          <a:p>
            <a:pPr lvl="3"/>
            <a:r>
              <a:t>Body Level Four</a:t>
            </a:r>
          </a:p>
          <a:p>
            <a:pPr lvl="4"/>
            <a:r>
              <a:t>Body Level Five</a:t>
            </a:r>
          </a:p>
        </p:txBody>
      </p:sp>
      <p:sp>
        <p:nvSpPr>
          <p:cNvPr id="49" name="Shape 49"/>
          <p:cNvSpPr>
            <a:spLocks noGrp="1"/>
          </p:cNvSpPr>
          <p:nvPr>
            <p:ph type="body" sz="half" idx="13"/>
          </p:nvPr>
        </p:nvSpPr>
        <p:spPr>
          <a:xfrm>
            <a:off x="4832399" y="1266175"/>
            <a:ext cx="3999902" cy="3302700"/>
          </a:xfrm>
          <a:prstGeom prst="rect">
            <a:avLst/>
          </a:prstGeom>
        </p:spPr>
        <p:txBody>
          <a:bodyPr/>
          <a:lstStyle/>
          <a:p>
            <a:pPr>
              <a:defRPr sz="1400"/>
            </a:pPr>
            <a:endParaRPr/>
          </a:p>
        </p:txBody>
      </p:sp>
      <p:sp>
        <p:nvSpPr>
          <p:cNvPr id="50" name="Shape 5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Title only">
    <p:spTree>
      <p:nvGrpSpPr>
        <p:cNvPr id="1" name=""/>
        <p:cNvGrpSpPr/>
        <p:nvPr/>
      </p:nvGrpSpPr>
      <p:grpSpPr>
        <a:xfrm>
          <a:off x="0" y="0"/>
          <a:ext cx="0" cy="0"/>
          <a:chOff x="0" y="0"/>
          <a:chExt cx="0" cy="0"/>
        </a:xfrm>
      </p:grpSpPr>
      <p:sp>
        <p:nvSpPr>
          <p:cNvPr id="57" name="Shape 57"/>
          <p:cNvSpPr>
            <a:spLocks noGrp="1"/>
          </p:cNvSpPr>
          <p:nvPr>
            <p:ph type="title"/>
          </p:nvPr>
        </p:nvSpPr>
        <p:spPr>
          <a:prstGeom prst="rect">
            <a:avLst/>
          </a:prstGeom>
        </p:spPr>
        <p:txBody>
          <a:bodyPr/>
          <a:lstStyle/>
          <a:p>
            <a:r>
              <a:t>Title Text</a:t>
            </a:r>
          </a:p>
        </p:txBody>
      </p:sp>
      <p:sp>
        <p:nvSpPr>
          <p:cNvPr id="58" name="Shape 5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One column text">
    <p:spTree>
      <p:nvGrpSpPr>
        <p:cNvPr id="1" name=""/>
        <p:cNvGrpSpPr/>
        <p:nvPr/>
      </p:nvGrpSpPr>
      <p:grpSpPr>
        <a:xfrm>
          <a:off x="0" y="0"/>
          <a:ext cx="0" cy="0"/>
          <a:chOff x="0" y="0"/>
          <a:chExt cx="0" cy="0"/>
        </a:xfrm>
      </p:grpSpPr>
      <p:sp>
        <p:nvSpPr>
          <p:cNvPr id="65" name="Shape 65"/>
          <p:cNvSpPr>
            <a:spLocks noGrp="1"/>
          </p:cNvSpPr>
          <p:nvPr>
            <p:ph type="title"/>
          </p:nvPr>
        </p:nvSpPr>
        <p:spPr>
          <a:xfrm>
            <a:off x="311699" y="555600"/>
            <a:ext cx="2808001" cy="755700"/>
          </a:xfrm>
          <a:prstGeom prst="rect">
            <a:avLst/>
          </a:prstGeom>
        </p:spPr>
        <p:txBody>
          <a:bodyPr anchor="b"/>
          <a:lstStyle>
            <a:lvl1pPr>
              <a:defRPr sz="2400"/>
            </a:lvl1pPr>
          </a:lstStyle>
          <a:p>
            <a:r>
              <a:t>Title Text</a:t>
            </a:r>
          </a:p>
        </p:txBody>
      </p:sp>
      <p:sp>
        <p:nvSpPr>
          <p:cNvPr id="66" name="Shape 66"/>
          <p:cNvSpPr>
            <a:spLocks noGrp="1"/>
          </p:cNvSpPr>
          <p:nvPr>
            <p:ph type="body" sz="quarter" idx="1"/>
          </p:nvPr>
        </p:nvSpPr>
        <p:spPr>
          <a:xfrm>
            <a:off x="311699" y="1389599"/>
            <a:ext cx="2808001" cy="3179401"/>
          </a:xfrm>
          <a:prstGeom prst="rect">
            <a:avLst/>
          </a:prstGeom>
        </p:spPr>
        <p:txBody>
          <a:bodyPr/>
          <a:lstStyle>
            <a:lvl1pPr>
              <a:defRPr sz="1200"/>
            </a:lvl1pPr>
            <a:lvl2pPr>
              <a:defRPr sz="1200"/>
            </a:lvl2pPr>
            <a:lvl3pPr>
              <a:defRPr sz="1200"/>
            </a:lvl3pPr>
            <a:lvl4pPr>
              <a:defRPr sz="1200"/>
            </a:lvl4pPr>
            <a:lvl5pPr>
              <a:defRPr sz="1200"/>
            </a:lvl5pPr>
          </a:lstStyle>
          <a:p>
            <a:r>
              <a:t>Body Level One</a:t>
            </a:r>
          </a:p>
          <a:p>
            <a:pPr lvl="1"/>
            <a:r>
              <a:t>Body Level Two</a:t>
            </a:r>
          </a:p>
          <a:p>
            <a:pPr lvl="2"/>
            <a:r>
              <a:t>Body Level Three</a:t>
            </a:r>
          </a:p>
          <a:p>
            <a:pPr lvl="3"/>
            <a:r>
              <a:t>Body Level Four</a:t>
            </a:r>
          </a:p>
          <a:p>
            <a:pPr lvl="4"/>
            <a:r>
              <a:t>Body Level Five</a:t>
            </a:r>
          </a:p>
        </p:txBody>
      </p:sp>
      <p:sp>
        <p:nvSpPr>
          <p:cNvPr id="67" name="Shape 67"/>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Main point">
    <p:bg>
      <p:bgPr>
        <a:solidFill>
          <a:schemeClr val="accent6"/>
        </a:solidFill>
        <a:effectLst/>
      </p:bgPr>
    </p:bg>
    <p:spTree>
      <p:nvGrpSpPr>
        <p:cNvPr id="1" name=""/>
        <p:cNvGrpSpPr/>
        <p:nvPr/>
      </p:nvGrpSpPr>
      <p:grpSpPr>
        <a:xfrm>
          <a:off x="0" y="0"/>
          <a:ext cx="0" cy="0"/>
          <a:chOff x="0" y="0"/>
          <a:chExt cx="0" cy="0"/>
        </a:xfrm>
      </p:grpSpPr>
      <p:sp>
        <p:nvSpPr>
          <p:cNvPr id="74" name="Shape 74"/>
          <p:cNvSpPr>
            <a:spLocks noGrp="1"/>
          </p:cNvSpPr>
          <p:nvPr>
            <p:ph type="title"/>
          </p:nvPr>
        </p:nvSpPr>
        <p:spPr>
          <a:xfrm>
            <a:off x="490250" y="526349"/>
            <a:ext cx="5613601" cy="4090801"/>
          </a:xfrm>
          <a:prstGeom prst="rect">
            <a:avLst/>
          </a:prstGeom>
        </p:spPr>
        <p:txBody>
          <a:bodyPr anchor="ctr"/>
          <a:lstStyle>
            <a:lvl1pPr>
              <a:defRPr sz="5400" b="0">
                <a:solidFill>
                  <a:srgbClr val="695D46"/>
                </a:solidFill>
              </a:defRPr>
            </a:lvl1pPr>
          </a:lstStyle>
          <a:p>
            <a:r>
              <a:t>Title Text</a:t>
            </a:r>
          </a:p>
        </p:txBody>
      </p:sp>
      <p:sp>
        <p:nvSpPr>
          <p:cNvPr id="75" name="Shape 7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Section title and description">
    <p:spTree>
      <p:nvGrpSpPr>
        <p:cNvPr id="1" name=""/>
        <p:cNvGrpSpPr/>
        <p:nvPr/>
      </p:nvGrpSpPr>
      <p:grpSpPr>
        <a:xfrm>
          <a:off x="0" y="0"/>
          <a:ext cx="0" cy="0"/>
          <a:chOff x="0" y="0"/>
          <a:chExt cx="0" cy="0"/>
        </a:xfrm>
      </p:grpSpPr>
      <p:sp>
        <p:nvSpPr>
          <p:cNvPr id="82" name="Shape 82"/>
          <p:cNvSpPr/>
          <p:nvPr/>
        </p:nvSpPr>
        <p:spPr>
          <a:xfrm>
            <a:off x="4572000" y="0"/>
            <a:ext cx="4572000" cy="5143500"/>
          </a:xfrm>
          <a:prstGeom prst="rect">
            <a:avLst/>
          </a:prstGeom>
          <a:solidFill>
            <a:schemeClr val="accent3"/>
          </a:solidFill>
          <a:ln w="12700">
            <a:miter lim="400000"/>
          </a:ln>
        </p:spPr>
        <p:txBody>
          <a:bodyPr lIns="45719" rIns="45719" anchor="ctr"/>
          <a:lstStyle/>
          <a:p>
            <a:pPr>
              <a:defRPr>
                <a:solidFill>
                  <a:srgbClr val="000000"/>
                </a:solidFill>
              </a:defRPr>
            </a:pPr>
            <a:endParaRPr/>
          </a:p>
        </p:txBody>
      </p:sp>
      <p:sp>
        <p:nvSpPr>
          <p:cNvPr id="83" name="Shape 83"/>
          <p:cNvSpPr/>
          <p:nvPr/>
        </p:nvSpPr>
        <p:spPr>
          <a:xfrm>
            <a:off x="5029675" y="4495500"/>
            <a:ext cx="468301" cy="1"/>
          </a:xfrm>
          <a:prstGeom prst="line">
            <a:avLst/>
          </a:prstGeom>
          <a:ln w="19050">
            <a:solidFill>
              <a:srgbClr val="FFFFFF"/>
            </a:solidFill>
          </a:ln>
        </p:spPr>
        <p:txBody>
          <a:bodyPr lIns="45719" rIns="45719"/>
          <a:lstStyle/>
          <a:p>
            <a:endParaRPr/>
          </a:p>
        </p:txBody>
      </p:sp>
      <p:sp>
        <p:nvSpPr>
          <p:cNvPr id="84" name="Shape 84"/>
          <p:cNvSpPr>
            <a:spLocks noGrp="1"/>
          </p:cNvSpPr>
          <p:nvPr>
            <p:ph type="title"/>
          </p:nvPr>
        </p:nvSpPr>
        <p:spPr>
          <a:xfrm>
            <a:off x="265500" y="1039675"/>
            <a:ext cx="4045200" cy="1675801"/>
          </a:xfrm>
          <a:prstGeom prst="rect">
            <a:avLst/>
          </a:prstGeom>
        </p:spPr>
        <p:txBody>
          <a:bodyPr anchor="b"/>
          <a:lstStyle>
            <a:lvl1pPr algn="ctr">
              <a:defRPr sz="4200"/>
            </a:lvl1pPr>
          </a:lstStyle>
          <a:p>
            <a:r>
              <a:t>Title Text</a:t>
            </a:r>
          </a:p>
        </p:txBody>
      </p:sp>
      <p:sp>
        <p:nvSpPr>
          <p:cNvPr id="85" name="Shape 85"/>
          <p:cNvSpPr>
            <a:spLocks noGrp="1"/>
          </p:cNvSpPr>
          <p:nvPr>
            <p:ph type="body" sz="quarter" idx="1"/>
          </p:nvPr>
        </p:nvSpPr>
        <p:spPr>
          <a:xfrm>
            <a:off x="265500" y="2726875"/>
            <a:ext cx="4045200" cy="1235101"/>
          </a:xfrm>
          <a:prstGeom prst="rect">
            <a:avLst/>
          </a:prstGeom>
        </p:spPr>
        <p:txBody>
          <a:bodyPr/>
          <a:lstStyle>
            <a:lvl1pPr algn="ctr">
              <a:lnSpc>
                <a:spcPct val="100000"/>
              </a:lnSpc>
              <a:spcBef>
                <a:spcPts val="0"/>
              </a:spcBef>
              <a:defRPr sz="2100"/>
            </a:lvl1pPr>
            <a:lvl2pPr algn="ctr">
              <a:lnSpc>
                <a:spcPct val="100000"/>
              </a:lnSpc>
              <a:spcBef>
                <a:spcPts val="0"/>
              </a:spcBef>
              <a:defRPr sz="2100"/>
            </a:lvl2pPr>
            <a:lvl3pPr algn="ctr">
              <a:lnSpc>
                <a:spcPct val="100000"/>
              </a:lnSpc>
              <a:spcBef>
                <a:spcPts val="0"/>
              </a:spcBef>
              <a:defRPr sz="2100"/>
            </a:lvl3pPr>
            <a:lvl4pPr algn="ctr">
              <a:lnSpc>
                <a:spcPct val="100000"/>
              </a:lnSpc>
              <a:spcBef>
                <a:spcPts val="0"/>
              </a:spcBef>
              <a:defRPr sz="2100"/>
            </a:lvl4pPr>
            <a:lvl5pPr algn="ctr">
              <a:lnSpc>
                <a:spcPct val="100000"/>
              </a:lnSpc>
              <a:spcBef>
                <a:spcPts val="0"/>
              </a:spcBef>
              <a:defRPr sz="2100"/>
            </a:lvl5pPr>
          </a:lstStyle>
          <a:p>
            <a:r>
              <a:t>Body Level One</a:t>
            </a:r>
          </a:p>
          <a:p>
            <a:pPr lvl="1"/>
            <a:r>
              <a:t>Body Level Two</a:t>
            </a:r>
          </a:p>
          <a:p>
            <a:pPr lvl="2"/>
            <a:r>
              <a:t>Body Level Three</a:t>
            </a:r>
          </a:p>
          <a:p>
            <a:pPr lvl="3"/>
            <a:r>
              <a:t>Body Level Four</a:t>
            </a:r>
          </a:p>
          <a:p>
            <a:pPr lvl="4"/>
            <a:r>
              <a:t>Body Level Five</a:t>
            </a:r>
          </a:p>
        </p:txBody>
      </p:sp>
      <p:sp>
        <p:nvSpPr>
          <p:cNvPr id="86" name="Shape 86"/>
          <p:cNvSpPr>
            <a:spLocks noGrp="1"/>
          </p:cNvSpPr>
          <p:nvPr>
            <p:ph type="body" sz="half" idx="13"/>
          </p:nvPr>
        </p:nvSpPr>
        <p:spPr>
          <a:xfrm>
            <a:off x="4939500" y="724199"/>
            <a:ext cx="3837000" cy="3695102"/>
          </a:xfrm>
          <a:prstGeom prst="rect">
            <a:avLst/>
          </a:prstGeom>
        </p:spPr>
        <p:txBody>
          <a:bodyPr anchor="ctr"/>
          <a:lstStyle/>
          <a:p>
            <a:pPr>
              <a:defRPr>
                <a:solidFill>
                  <a:srgbClr val="FFFFFF"/>
                </a:solidFill>
              </a:defRPr>
            </a:pPr>
            <a:endParaRPr/>
          </a:p>
        </p:txBody>
      </p:sp>
      <p:sp>
        <p:nvSpPr>
          <p:cNvPr id="87" name="Shape 87"/>
          <p:cNvSpPr>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Caption">
    <p:spTree>
      <p:nvGrpSpPr>
        <p:cNvPr id="1" name=""/>
        <p:cNvGrpSpPr/>
        <p:nvPr/>
      </p:nvGrpSpPr>
      <p:grpSpPr>
        <a:xfrm>
          <a:off x="0" y="0"/>
          <a:ext cx="0" cy="0"/>
          <a:chOff x="0" y="0"/>
          <a:chExt cx="0" cy="0"/>
        </a:xfrm>
      </p:grpSpPr>
      <p:sp>
        <p:nvSpPr>
          <p:cNvPr id="94" name="Shape 94"/>
          <p:cNvSpPr>
            <a:spLocks noGrp="1"/>
          </p:cNvSpPr>
          <p:nvPr>
            <p:ph type="body" sz="quarter" idx="1"/>
          </p:nvPr>
        </p:nvSpPr>
        <p:spPr>
          <a:xfrm>
            <a:off x="311699" y="4230725"/>
            <a:ext cx="5998802" cy="598801"/>
          </a:xfrm>
          <a:prstGeom prst="rect">
            <a:avLst/>
          </a:prstGeom>
        </p:spPr>
        <p:txBody>
          <a:bodyPr anchor="ctr"/>
          <a:lstStyle>
            <a:lvl1pPr>
              <a:lnSpc>
                <a:spcPct val="100000"/>
              </a:lnSpc>
              <a:spcBef>
                <a:spcPts val="0"/>
              </a:spcBef>
              <a:defRPr sz="2400">
                <a:latin typeface="PT Sans Narrow"/>
                <a:ea typeface="PT Sans Narrow"/>
                <a:cs typeface="PT Sans Narrow"/>
                <a:sym typeface="PT Sans Narrow"/>
              </a:defRPr>
            </a:lvl1pPr>
            <a:lvl2pPr>
              <a:lnSpc>
                <a:spcPct val="100000"/>
              </a:lnSpc>
              <a:spcBef>
                <a:spcPts val="0"/>
              </a:spcBef>
              <a:defRPr sz="2400">
                <a:latin typeface="PT Sans Narrow"/>
                <a:ea typeface="PT Sans Narrow"/>
                <a:cs typeface="PT Sans Narrow"/>
                <a:sym typeface="PT Sans Narrow"/>
              </a:defRPr>
            </a:lvl2pPr>
            <a:lvl3pPr>
              <a:lnSpc>
                <a:spcPct val="100000"/>
              </a:lnSpc>
              <a:spcBef>
                <a:spcPts val="0"/>
              </a:spcBef>
              <a:defRPr sz="2400">
                <a:latin typeface="PT Sans Narrow"/>
                <a:ea typeface="PT Sans Narrow"/>
                <a:cs typeface="PT Sans Narrow"/>
                <a:sym typeface="PT Sans Narrow"/>
              </a:defRPr>
            </a:lvl3pPr>
            <a:lvl4pPr>
              <a:lnSpc>
                <a:spcPct val="100000"/>
              </a:lnSpc>
              <a:spcBef>
                <a:spcPts val="0"/>
              </a:spcBef>
              <a:defRPr sz="2400">
                <a:latin typeface="PT Sans Narrow"/>
                <a:ea typeface="PT Sans Narrow"/>
                <a:cs typeface="PT Sans Narrow"/>
                <a:sym typeface="PT Sans Narrow"/>
              </a:defRPr>
            </a:lvl4pPr>
            <a:lvl5pPr>
              <a:lnSpc>
                <a:spcPct val="100000"/>
              </a:lnSpc>
              <a:spcBef>
                <a:spcPts val="0"/>
              </a:spcBef>
              <a:defRPr sz="2400">
                <a:latin typeface="PT Sans Narrow"/>
                <a:ea typeface="PT Sans Narrow"/>
                <a:cs typeface="PT Sans Narrow"/>
                <a:sym typeface="PT Sans Narrow"/>
              </a:defRPr>
            </a:lvl5pPr>
          </a:lstStyle>
          <a:p>
            <a:r>
              <a:t>Body Level One</a:t>
            </a:r>
          </a:p>
          <a:p>
            <a:pPr lvl="1"/>
            <a:r>
              <a:t>Body Level Two</a:t>
            </a:r>
          </a:p>
          <a:p>
            <a:pPr lvl="2"/>
            <a:r>
              <a:t>Body Level Three</a:t>
            </a:r>
          </a:p>
          <a:p>
            <a:pPr lvl="3"/>
            <a:r>
              <a:t>Body Level Four</a:t>
            </a:r>
          </a:p>
          <a:p>
            <a:pPr lvl="4"/>
            <a:r>
              <a:t>Body Level Five</a:t>
            </a:r>
          </a:p>
        </p:txBody>
      </p:sp>
      <p:sp>
        <p:nvSpPr>
          <p:cNvPr id="95" name="Shape 9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p:nvPr/>
        </p:nvSpPr>
        <p:spPr>
          <a:xfrm>
            <a:off x="-75" y="5045700"/>
            <a:ext cx="9144001" cy="97801"/>
          </a:xfrm>
          <a:prstGeom prst="rect">
            <a:avLst/>
          </a:prstGeom>
          <a:solidFill>
            <a:schemeClr val="accent3"/>
          </a:solidFill>
          <a:ln w="12700">
            <a:miter lim="400000"/>
          </a:ln>
        </p:spPr>
        <p:txBody>
          <a:bodyPr lIns="45719" rIns="45719" anchor="ctr"/>
          <a:lstStyle/>
          <a:p>
            <a:pPr>
              <a:defRPr>
                <a:solidFill>
                  <a:srgbClr val="000000"/>
                </a:solidFill>
              </a:defRPr>
            </a:pPr>
            <a:endParaRPr/>
          </a:p>
        </p:txBody>
      </p:sp>
      <p:sp>
        <p:nvSpPr>
          <p:cNvPr id="3" name="Shape 3"/>
          <p:cNvSpPr>
            <a:spLocks noGrp="1"/>
          </p:cNvSpPr>
          <p:nvPr>
            <p:ph type="title"/>
          </p:nvPr>
        </p:nvSpPr>
        <p:spPr>
          <a:xfrm>
            <a:off x="311699" y="445025"/>
            <a:ext cx="8520602" cy="707401"/>
          </a:xfrm>
          <a:prstGeom prst="rect">
            <a:avLst/>
          </a:prstGeom>
          <a:ln w="12700">
            <a:miter lim="400000"/>
          </a:ln>
          <a:extLst>
            <a:ext uri="{C572A759-6A51-4108-AA02-DFA0A04FC94B}">
              <ma14:wrappingTextBoxFlag xmlns:ma14="http://schemas.microsoft.com/office/mac/drawingml/2011/main" xmlns="" val="1"/>
            </a:ext>
          </a:extLst>
        </p:spPr>
        <p:txBody>
          <a:bodyPr lIns="91424" tIns="91424" rIns="91424" bIns="91424">
            <a:normAutofit/>
          </a:bodyPr>
          <a:lstStyle/>
          <a:p>
            <a:r>
              <a:t>Title Text</a:t>
            </a:r>
          </a:p>
        </p:txBody>
      </p:sp>
      <p:sp>
        <p:nvSpPr>
          <p:cNvPr id="4" name="Shape 4"/>
          <p:cNvSpPr>
            <a:spLocks noGrp="1"/>
          </p:cNvSpPr>
          <p:nvPr>
            <p:ph type="body" idx="1"/>
          </p:nvPr>
        </p:nvSpPr>
        <p:spPr>
          <a:xfrm>
            <a:off x="311699" y="1266325"/>
            <a:ext cx="8520602" cy="3302700"/>
          </a:xfrm>
          <a:prstGeom prst="rect">
            <a:avLst/>
          </a:prstGeom>
          <a:ln w="12700">
            <a:miter lim="400000"/>
          </a:ln>
          <a:extLst>
            <a:ext uri="{C572A759-6A51-4108-AA02-DFA0A04FC94B}">
              <ma14:wrappingTextBoxFlag xmlns:ma14="http://schemas.microsoft.com/office/mac/drawingml/2011/main" xmlns="" val="1"/>
            </a:ext>
          </a:extLst>
        </p:spPr>
        <p:txBody>
          <a:bodyPr lIns="91424" tIns="91424" rIns="91424" bIns="91424">
            <a:normAutofit/>
          </a:bodyPr>
          <a:lstStyle/>
          <a:p>
            <a:r>
              <a:t>Body Level One</a:t>
            </a:r>
          </a:p>
          <a:p>
            <a:pPr lvl="1"/>
            <a:r>
              <a:t>Body Level Two</a:t>
            </a:r>
          </a:p>
          <a:p>
            <a:pPr lvl="2"/>
            <a:r>
              <a:t>Body Level Three</a:t>
            </a:r>
          </a:p>
          <a:p>
            <a:pPr lvl="3"/>
            <a:r>
              <a:t>Body Level Four</a:t>
            </a:r>
          </a:p>
          <a:p>
            <a:pPr lvl="4"/>
            <a:r>
              <a:t>Body Level Five</a:t>
            </a:r>
          </a:p>
        </p:txBody>
      </p:sp>
      <p:sp>
        <p:nvSpPr>
          <p:cNvPr id="5" name="Shape 5"/>
          <p:cNvSpPr>
            <a:spLocks noGrp="1"/>
          </p:cNvSpPr>
          <p:nvPr>
            <p:ph type="sldNum" sz="quarter" idx="2"/>
          </p:nvPr>
        </p:nvSpPr>
        <p:spPr>
          <a:xfrm>
            <a:off x="8684344" y="4692391"/>
            <a:ext cx="336814" cy="335251"/>
          </a:xfrm>
          <a:prstGeom prst="rect">
            <a:avLst/>
          </a:prstGeom>
          <a:ln w="12700">
            <a:miter lim="400000"/>
          </a:ln>
        </p:spPr>
        <p:txBody>
          <a:bodyPr wrap="none" lIns="91424" tIns="91424" rIns="91424" bIns="91424" anchor="ctr">
            <a:spAutoFit/>
          </a:bodyPr>
          <a:lstStyle>
            <a:lvl1pPr algn="r">
              <a:defRPr sz="1000">
                <a:solidFill>
                  <a:srgbClr val="695D46"/>
                </a:solidFill>
                <a:latin typeface="Open Sans"/>
                <a:ea typeface="Open Sans"/>
                <a:cs typeface="Open Sans"/>
                <a:sym typeface="Open Sans"/>
              </a:defRPr>
            </a:lvl1pPr>
          </a:lstStyle>
          <a:p>
            <a:fld id="{86CB4B4D-7CA3-9044-876B-883B54F8677D}" type="slidenum">
              <a:t>‹#›</a:t>
            </a:fld>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l" defTabSz="914400" rtl="0" latinLnBrk="0">
        <a:lnSpc>
          <a:spcPct val="100000"/>
        </a:lnSpc>
        <a:spcBef>
          <a:spcPts val="0"/>
        </a:spcBef>
        <a:spcAft>
          <a:spcPts val="0"/>
        </a:spcAft>
        <a:buClrTx/>
        <a:buSzTx/>
        <a:buFontTx/>
        <a:buNone/>
        <a:tabLst/>
        <a:defRPr sz="3600" b="1" i="0" u="none" strike="noStrike" cap="none" spc="0" baseline="0">
          <a:ln>
            <a:noFill/>
          </a:ln>
          <a:solidFill>
            <a:schemeClr val="accent1"/>
          </a:solidFill>
          <a:uFillTx/>
          <a:latin typeface="PT Sans Narrow"/>
          <a:ea typeface="PT Sans Narrow"/>
          <a:cs typeface="PT Sans Narrow"/>
          <a:sym typeface="PT Sans Narrow"/>
        </a:defRPr>
      </a:lvl1pPr>
      <a:lvl2pPr marL="0" marR="0" indent="0" algn="l" defTabSz="914400" rtl="0" latinLnBrk="0">
        <a:lnSpc>
          <a:spcPct val="100000"/>
        </a:lnSpc>
        <a:spcBef>
          <a:spcPts val="0"/>
        </a:spcBef>
        <a:spcAft>
          <a:spcPts val="0"/>
        </a:spcAft>
        <a:buClrTx/>
        <a:buSzTx/>
        <a:buFontTx/>
        <a:buNone/>
        <a:tabLst/>
        <a:defRPr sz="3600" b="1" i="0" u="none" strike="noStrike" cap="none" spc="0" baseline="0">
          <a:ln>
            <a:noFill/>
          </a:ln>
          <a:solidFill>
            <a:schemeClr val="accent1"/>
          </a:solidFill>
          <a:uFillTx/>
          <a:latin typeface="PT Sans Narrow"/>
          <a:ea typeface="PT Sans Narrow"/>
          <a:cs typeface="PT Sans Narrow"/>
          <a:sym typeface="PT Sans Narrow"/>
        </a:defRPr>
      </a:lvl2pPr>
      <a:lvl3pPr marL="0" marR="0" indent="0" algn="l" defTabSz="914400" rtl="0" latinLnBrk="0">
        <a:lnSpc>
          <a:spcPct val="100000"/>
        </a:lnSpc>
        <a:spcBef>
          <a:spcPts val="0"/>
        </a:spcBef>
        <a:spcAft>
          <a:spcPts val="0"/>
        </a:spcAft>
        <a:buClrTx/>
        <a:buSzTx/>
        <a:buFontTx/>
        <a:buNone/>
        <a:tabLst/>
        <a:defRPr sz="3600" b="1" i="0" u="none" strike="noStrike" cap="none" spc="0" baseline="0">
          <a:ln>
            <a:noFill/>
          </a:ln>
          <a:solidFill>
            <a:schemeClr val="accent1"/>
          </a:solidFill>
          <a:uFillTx/>
          <a:latin typeface="PT Sans Narrow"/>
          <a:ea typeface="PT Sans Narrow"/>
          <a:cs typeface="PT Sans Narrow"/>
          <a:sym typeface="PT Sans Narrow"/>
        </a:defRPr>
      </a:lvl3pPr>
      <a:lvl4pPr marL="0" marR="0" indent="0" algn="l" defTabSz="914400" rtl="0" latinLnBrk="0">
        <a:lnSpc>
          <a:spcPct val="100000"/>
        </a:lnSpc>
        <a:spcBef>
          <a:spcPts val="0"/>
        </a:spcBef>
        <a:spcAft>
          <a:spcPts val="0"/>
        </a:spcAft>
        <a:buClrTx/>
        <a:buSzTx/>
        <a:buFontTx/>
        <a:buNone/>
        <a:tabLst/>
        <a:defRPr sz="3600" b="1" i="0" u="none" strike="noStrike" cap="none" spc="0" baseline="0">
          <a:ln>
            <a:noFill/>
          </a:ln>
          <a:solidFill>
            <a:schemeClr val="accent1"/>
          </a:solidFill>
          <a:uFillTx/>
          <a:latin typeface="PT Sans Narrow"/>
          <a:ea typeface="PT Sans Narrow"/>
          <a:cs typeface="PT Sans Narrow"/>
          <a:sym typeface="PT Sans Narrow"/>
        </a:defRPr>
      </a:lvl4pPr>
      <a:lvl5pPr marL="0" marR="0" indent="0" algn="l" defTabSz="914400" rtl="0" latinLnBrk="0">
        <a:lnSpc>
          <a:spcPct val="100000"/>
        </a:lnSpc>
        <a:spcBef>
          <a:spcPts val="0"/>
        </a:spcBef>
        <a:spcAft>
          <a:spcPts val="0"/>
        </a:spcAft>
        <a:buClrTx/>
        <a:buSzTx/>
        <a:buFontTx/>
        <a:buNone/>
        <a:tabLst/>
        <a:defRPr sz="3600" b="1" i="0" u="none" strike="noStrike" cap="none" spc="0" baseline="0">
          <a:ln>
            <a:noFill/>
          </a:ln>
          <a:solidFill>
            <a:schemeClr val="accent1"/>
          </a:solidFill>
          <a:uFillTx/>
          <a:latin typeface="PT Sans Narrow"/>
          <a:ea typeface="PT Sans Narrow"/>
          <a:cs typeface="PT Sans Narrow"/>
          <a:sym typeface="PT Sans Narrow"/>
        </a:defRPr>
      </a:lvl5pPr>
      <a:lvl6pPr marL="0" marR="0" indent="0" algn="l" defTabSz="914400" rtl="0" latinLnBrk="0">
        <a:lnSpc>
          <a:spcPct val="100000"/>
        </a:lnSpc>
        <a:spcBef>
          <a:spcPts val="0"/>
        </a:spcBef>
        <a:spcAft>
          <a:spcPts val="0"/>
        </a:spcAft>
        <a:buClrTx/>
        <a:buSzTx/>
        <a:buFontTx/>
        <a:buNone/>
        <a:tabLst/>
        <a:defRPr sz="3600" b="1" i="0" u="none" strike="noStrike" cap="none" spc="0" baseline="0">
          <a:ln>
            <a:noFill/>
          </a:ln>
          <a:solidFill>
            <a:schemeClr val="accent1"/>
          </a:solidFill>
          <a:uFillTx/>
          <a:latin typeface="PT Sans Narrow"/>
          <a:ea typeface="PT Sans Narrow"/>
          <a:cs typeface="PT Sans Narrow"/>
          <a:sym typeface="PT Sans Narrow"/>
        </a:defRPr>
      </a:lvl6pPr>
      <a:lvl7pPr marL="0" marR="0" indent="0" algn="l" defTabSz="914400" rtl="0" latinLnBrk="0">
        <a:lnSpc>
          <a:spcPct val="100000"/>
        </a:lnSpc>
        <a:spcBef>
          <a:spcPts val="0"/>
        </a:spcBef>
        <a:spcAft>
          <a:spcPts val="0"/>
        </a:spcAft>
        <a:buClrTx/>
        <a:buSzTx/>
        <a:buFontTx/>
        <a:buNone/>
        <a:tabLst/>
        <a:defRPr sz="3600" b="1" i="0" u="none" strike="noStrike" cap="none" spc="0" baseline="0">
          <a:ln>
            <a:noFill/>
          </a:ln>
          <a:solidFill>
            <a:schemeClr val="accent1"/>
          </a:solidFill>
          <a:uFillTx/>
          <a:latin typeface="PT Sans Narrow"/>
          <a:ea typeface="PT Sans Narrow"/>
          <a:cs typeface="PT Sans Narrow"/>
          <a:sym typeface="PT Sans Narrow"/>
        </a:defRPr>
      </a:lvl7pPr>
      <a:lvl8pPr marL="0" marR="0" indent="0" algn="l" defTabSz="914400" rtl="0" latinLnBrk="0">
        <a:lnSpc>
          <a:spcPct val="100000"/>
        </a:lnSpc>
        <a:spcBef>
          <a:spcPts val="0"/>
        </a:spcBef>
        <a:spcAft>
          <a:spcPts val="0"/>
        </a:spcAft>
        <a:buClrTx/>
        <a:buSzTx/>
        <a:buFontTx/>
        <a:buNone/>
        <a:tabLst/>
        <a:defRPr sz="3600" b="1" i="0" u="none" strike="noStrike" cap="none" spc="0" baseline="0">
          <a:ln>
            <a:noFill/>
          </a:ln>
          <a:solidFill>
            <a:schemeClr val="accent1"/>
          </a:solidFill>
          <a:uFillTx/>
          <a:latin typeface="PT Sans Narrow"/>
          <a:ea typeface="PT Sans Narrow"/>
          <a:cs typeface="PT Sans Narrow"/>
          <a:sym typeface="PT Sans Narrow"/>
        </a:defRPr>
      </a:lvl8pPr>
      <a:lvl9pPr marL="0" marR="0" indent="0" algn="l" defTabSz="914400" rtl="0" latinLnBrk="0">
        <a:lnSpc>
          <a:spcPct val="100000"/>
        </a:lnSpc>
        <a:spcBef>
          <a:spcPts val="0"/>
        </a:spcBef>
        <a:spcAft>
          <a:spcPts val="0"/>
        </a:spcAft>
        <a:buClrTx/>
        <a:buSzTx/>
        <a:buFontTx/>
        <a:buNone/>
        <a:tabLst/>
        <a:defRPr sz="3600" b="1" i="0" u="none" strike="noStrike" cap="none" spc="0" baseline="0">
          <a:ln>
            <a:noFill/>
          </a:ln>
          <a:solidFill>
            <a:schemeClr val="accent1"/>
          </a:solidFill>
          <a:uFillTx/>
          <a:latin typeface="PT Sans Narrow"/>
          <a:ea typeface="PT Sans Narrow"/>
          <a:cs typeface="PT Sans Narrow"/>
          <a:sym typeface="PT Sans Narrow"/>
        </a:defRPr>
      </a:lvl9pPr>
    </p:titleStyle>
    <p:bodyStyle>
      <a:lvl1pPr marL="0" marR="0" indent="0" algn="l" defTabSz="914400" rtl="0" latinLnBrk="0">
        <a:lnSpc>
          <a:spcPct val="115000"/>
        </a:lnSpc>
        <a:spcBef>
          <a:spcPts val="1600"/>
        </a:spcBef>
        <a:spcAft>
          <a:spcPts val="0"/>
        </a:spcAft>
        <a:buClrTx/>
        <a:buSzTx/>
        <a:buFontTx/>
        <a:buNone/>
        <a:tabLst/>
        <a:defRPr sz="1800" b="0" i="0" u="none" strike="noStrike" cap="none" spc="0" baseline="0">
          <a:ln>
            <a:noFill/>
          </a:ln>
          <a:solidFill>
            <a:srgbClr val="695D46"/>
          </a:solidFill>
          <a:uFillTx/>
          <a:latin typeface="Open Sans"/>
          <a:ea typeface="Open Sans"/>
          <a:cs typeface="Open Sans"/>
          <a:sym typeface="Open Sans"/>
        </a:defRPr>
      </a:lvl1pPr>
      <a:lvl2pPr marL="0" marR="0" indent="0" algn="l" defTabSz="914400" rtl="0" latinLnBrk="0">
        <a:lnSpc>
          <a:spcPct val="115000"/>
        </a:lnSpc>
        <a:spcBef>
          <a:spcPts val="1600"/>
        </a:spcBef>
        <a:spcAft>
          <a:spcPts val="0"/>
        </a:spcAft>
        <a:buClrTx/>
        <a:buSzTx/>
        <a:buFontTx/>
        <a:buNone/>
        <a:tabLst/>
        <a:defRPr sz="1800" b="0" i="0" u="none" strike="noStrike" cap="none" spc="0" baseline="0">
          <a:ln>
            <a:noFill/>
          </a:ln>
          <a:solidFill>
            <a:srgbClr val="695D46"/>
          </a:solidFill>
          <a:uFillTx/>
          <a:latin typeface="Open Sans"/>
          <a:ea typeface="Open Sans"/>
          <a:cs typeface="Open Sans"/>
          <a:sym typeface="Open Sans"/>
        </a:defRPr>
      </a:lvl2pPr>
      <a:lvl3pPr marL="0" marR="0" indent="0" algn="l" defTabSz="914400" rtl="0" latinLnBrk="0">
        <a:lnSpc>
          <a:spcPct val="115000"/>
        </a:lnSpc>
        <a:spcBef>
          <a:spcPts val="1600"/>
        </a:spcBef>
        <a:spcAft>
          <a:spcPts val="0"/>
        </a:spcAft>
        <a:buClrTx/>
        <a:buSzTx/>
        <a:buFontTx/>
        <a:buNone/>
        <a:tabLst/>
        <a:defRPr sz="1800" b="0" i="0" u="none" strike="noStrike" cap="none" spc="0" baseline="0">
          <a:ln>
            <a:noFill/>
          </a:ln>
          <a:solidFill>
            <a:srgbClr val="695D46"/>
          </a:solidFill>
          <a:uFillTx/>
          <a:latin typeface="Open Sans"/>
          <a:ea typeface="Open Sans"/>
          <a:cs typeface="Open Sans"/>
          <a:sym typeface="Open Sans"/>
        </a:defRPr>
      </a:lvl3pPr>
      <a:lvl4pPr marL="0" marR="0" indent="0" algn="l" defTabSz="914400" rtl="0" latinLnBrk="0">
        <a:lnSpc>
          <a:spcPct val="115000"/>
        </a:lnSpc>
        <a:spcBef>
          <a:spcPts val="1600"/>
        </a:spcBef>
        <a:spcAft>
          <a:spcPts val="0"/>
        </a:spcAft>
        <a:buClrTx/>
        <a:buSzTx/>
        <a:buFontTx/>
        <a:buNone/>
        <a:tabLst/>
        <a:defRPr sz="1800" b="0" i="0" u="none" strike="noStrike" cap="none" spc="0" baseline="0">
          <a:ln>
            <a:noFill/>
          </a:ln>
          <a:solidFill>
            <a:srgbClr val="695D46"/>
          </a:solidFill>
          <a:uFillTx/>
          <a:latin typeface="Open Sans"/>
          <a:ea typeface="Open Sans"/>
          <a:cs typeface="Open Sans"/>
          <a:sym typeface="Open Sans"/>
        </a:defRPr>
      </a:lvl4pPr>
      <a:lvl5pPr marL="0" marR="0" indent="0" algn="l" defTabSz="914400" rtl="0" latinLnBrk="0">
        <a:lnSpc>
          <a:spcPct val="115000"/>
        </a:lnSpc>
        <a:spcBef>
          <a:spcPts val="1600"/>
        </a:spcBef>
        <a:spcAft>
          <a:spcPts val="0"/>
        </a:spcAft>
        <a:buClrTx/>
        <a:buSzTx/>
        <a:buFontTx/>
        <a:buNone/>
        <a:tabLst/>
        <a:defRPr sz="1800" b="0" i="0" u="none" strike="noStrike" cap="none" spc="0" baseline="0">
          <a:ln>
            <a:noFill/>
          </a:ln>
          <a:solidFill>
            <a:srgbClr val="695D46"/>
          </a:solidFill>
          <a:uFillTx/>
          <a:latin typeface="Open Sans"/>
          <a:ea typeface="Open Sans"/>
          <a:cs typeface="Open Sans"/>
          <a:sym typeface="Open Sans"/>
        </a:defRPr>
      </a:lvl5pPr>
      <a:lvl6pPr marL="0" marR="0" indent="0" algn="l" defTabSz="914400" rtl="0" latinLnBrk="0">
        <a:lnSpc>
          <a:spcPct val="115000"/>
        </a:lnSpc>
        <a:spcBef>
          <a:spcPts val="1600"/>
        </a:spcBef>
        <a:spcAft>
          <a:spcPts val="0"/>
        </a:spcAft>
        <a:buClrTx/>
        <a:buSzTx/>
        <a:buFontTx/>
        <a:buNone/>
        <a:tabLst/>
        <a:defRPr sz="1800" b="0" i="0" u="none" strike="noStrike" cap="none" spc="0" baseline="0">
          <a:ln>
            <a:noFill/>
          </a:ln>
          <a:solidFill>
            <a:srgbClr val="695D46"/>
          </a:solidFill>
          <a:uFillTx/>
          <a:latin typeface="Open Sans"/>
          <a:ea typeface="Open Sans"/>
          <a:cs typeface="Open Sans"/>
          <a:sym typeface="Open Sans"/>
        </a:defRPr>
      </a:lvl6pPr>
      <a:lvl7pPr marL="0" marR="0" indent="0" algn="l" defTabSz="914400" rtl="0" latinLnBrk="0">
        <a:lnSpc>
          <a:spcPct val="115000"/>
        </a:lnSpc>
        <a:spcBef>
          <a:spcPts val="1600"/>
        </a:spcBef>
        <a:spcAft>
          <a:spcPts val="0"/>
        </a:spcAft>
        <a:buClrTx/>
        <a:buSzTx/>
        <a:buFontTx/>
        <a:buNone/>
        <a:tabLst/>
        <a:defRPr sz="1800" b="0" i="0" u="none" strike="noStrike" cap="none" spc="0" baseline="0">
          <a:ln>
            <a:noFill/>
          </a:ln>
          <a:solidFill>
            <a:srgbClr val="695D46"/>
          </a:solidFill>
          <a:uFillTx/>
          <a:latin typeface="Open Sans"/>
          <a:ea typeface="Open Sans"/>
          <a:cs typeface="Open Sans"/>
          <a:sym typeface="Open Sans"/>
        </a:defRPr>
      </a:lvl7pPr>
      <a:lvl8pPr marL="0" marR="0" indent="0" algn="l" defTabSz="914400" rtl="0" latinLnBrk="0">
        <a:lnSpc>
          <a:spcPct val="115000"/>
        </a:lnSpc>
        <a:spcBef>
          <a:spcPts val="1600"/>
        </a:spcBef>
        <a:spcAft>
          <a:spcPts val="0"/>
        </a:spcAft>
        <a:buClrTx/>
        <a:buSzTx/>
        <a:buFontTx/>
        <a:buNone/>
        <a:tabLst/>
        <a:defRPr sz="1800" b="0" i="0" u="none" strike="noStrike" cap="none" spc="0" baseline="0">
          <a:ln>
            <a:noFill/>
          </a:ln>
          <a:solidFill>
            <a:srgbClr val="695D46"/>
          </a:solidFill>
          <a:uFillTx/>
          <a:latin typeface="Open Sans"/>
          <a:ea typeface="Open Sans"/>
          <a:cs typeface="Open Sans"/>
          <a:sym typeface="Open Sans"/>
        </a:defRPr>
      </a:lvl8pPr>
      <a:lvl9pPr marL="0" marR="0" indent="0" algn="l" defTabSz="914400" rtl="0" latinLnBrk="0">
        <a:lnSpc>
          <a:spcPct val="115000"/>
        </a:lnSpc>
        <a:spcBef>
          <a:spcPts val="1600"/>
        </a:spcBef>
        <a:spcAft>
          <a:spcPts val="0"/>
        </a:spcAft>
        <a:buClrTx/>
        <a:buSzTx/>
        <a:buFontTx/>
        <a:buNone/>
        <a:tabLst/>
        <a:defRPr sz="1800" b="0" i="0" u="none" strike="noStrike" cap="none" spc="0" baseline="0">
          <a:ln>
            <a:noFill/>
          </a:ln>
          <a:solidFill>
            <a:srgbClr val="695D46"/>
          </a:solidFill>
          <a:uFillTx/>
          <a:latin typeface="Open Sans"/>
          <a:ea typeface="Open Sans"/>
          <a:cs typeface="Open Sans"/>
          <a:sym typeface="Open Sans"/>
        </a:defRPr>
      </a:lvl9pPr>
    </p:bodyStyle>
    <p:otherStyle>
      <a:lvl1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Open Sans"/>
        </a:defRPr>
      </a:lvl1pPr>
      <a:lvl2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Open Sans"/>
        </a:defRPr>
      </a:lvl2pPr>
      <a:lvl3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Open Sans"/>
        </a:defRPr>
      </a:lvl3pPr>
      <a:lvl4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Open Sans"/>
        </a:defRPr>
      </a:lvl4pPr>
      <a:lvl5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Open Sans"/>
        </a:defRPr>
      </a:lvl5pPr>
      <a:lvl6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Open Sans"/>
        </a:defRPr>
      </a:lvl6pPr>
      <a:lvl7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Open Sans"/>
        </a:defRPr>
      </a:lvl7pPr>
      <a:lvl8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Open Sans"/>
        </a:defRPr>
      </a:lvl8pPr>
      <a:lvl9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Open San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hyperlink" Target="https://www.xteadus.ee/" TargetMode="Externa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hyperlink" Target="mailto:piret@ruumiloojad.ee" TargetMode="External"/><Relationship Id="rId2" Type="http://schemas.openxmlformats.org/officeDocument/2006/relationships/hyperlink" Target="mailto:kadri.suni@poltsamaa.ee" TargetMode="Externa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Shape 121"/>
          <p:cNvSpPr>
            <a:spLocks noGrp="1"/>
          </p:cNvSpPr>
          <p:nvPr>
            <p:ph type="title"/>
          </p:nvPr>
        </p:nvSpPr>
        <p:spPr>
          <a:xfrm>
            <a:off x="311699" y="445025"/>
            <a:ext cx="8520602" cy="707401"/>
          </a:xfrm>
          <a:prstGeom prst="rect">
            <a:avLst/>
          </a:prstGeom>
        </p:spPr>
        <p:txBody>
          <a:bodyPr>
            <a:normAutofit fontScale="90000"/>
          </a:bodyPr>
          <a:lstStyle/>
          <a:p>
            <a:r>
              <a:t>Inspiratsiooniks</a:t>
            </a:r>
          </a:p>
        </p:txBody>
      </p:sp>
      <p:sp>
        <p:nvSpPr>
          <p:cNvPr id="122" name="Shape 122"/>
          <p:cNvSpPr>
            <a:spLocks noGrp="1"/>
          </p:cNvSpPr>
          <p:nvPr>
            <p:ph type="body" idx="1"/>
          </p:nvPr>
        </p:nvSpPr>
        <p:spPr>
          <a:xfrm>
            <a:off x="311699" y="1266325"/>
            <a:ext cx="8520602" cy="3302700"/>
          </a:xfrm>
          <a:prstGeom prst="rect">
            <a:avLst/>
          </a:prstGeom>
        </p:spPr>
        <p:txBody>
          <a:bodyPr/>
          <a:lstStyle/>
          <a:p>
            <a:pPr algn="ctr">
              <a:lnSpc>
                <a:spcPct val="120000"/>
              </a:lnSpc>
              <a:spcBef>
                <a:spcPts val="0"/>
              </a:spcBef>
              <a:defRPr sz="2400" b="1">
                <a:solidFill>
                  <a:srgbClr val="222222"/>
                </a:solidFill>
                <a:latin typeface="Comic Sans MS"/>
                <a:ea typeface="Comic Sans MS"/>
                <a:cs typeface="Comic Sans MS"/>
                <a:sym typeface="Comic Sans MS"/>
              </a:defRPr>
            </a:pPr>
            <a:r>
              <a:t>Kui praegu on kool koht, kus peab käima, siis tulevikukool peaks olema selline, kus õpilastel on nii põnev, et see oleks nende päeva kõige ägedam osa. </a:t>
            </a:r>
          </a:p>
          <a:p>
            <a:pPr algn="ctr">
              <a:lnSpc>
                <a:spcPct val="120000"/>
              </a:lnSpc>
              <a:spcBef>
                <a:spcPts val="0"/>
              </a:spcBef>
              <a:defRPr b="1">
                <a:solidFill>
                  <a:srgbClr val="222222"/>
                </a:solidFill>
                <a:latin typeface="Comic Sans MS"/>
                <a:ea typeface="Comic Sans MS"/>
                <a:cs typeface="Comic Sans MS"/>
                <a:sym typeface="Comic Sans MS"/>
              </a:defRPr>
            </a:pPr>
            <a:r>
              <a:t>Saku Tuominen </a:t>
            </a:r>
          </a:p>
          <a:p>
            <a:pPr algn="ctr">
              <a:lnSpc>
                <a:spcPct val="120000"/>
              </a:lnSpc>
              <a:spcBef>
                <a:spcPts val="0"/>
              </a:spcBef>
              <a:defRPr b="1">
                <a:solidFill>
                  <a:srgbClr val="222222"/>
                </a:solidFill>
                <a:latin typeface="Comic Sans MS"/>
                <a:ea typeface="Comic Sans MS"/>
                <a:cs typeface="Comic Sans MS"/>
                <a:sym typeface="Comic Sans MS"/>
              </a:defRPr>
            </a:pPr>
            <a:r>
              <a:t>(Soome haridusuuendusprojekti HundrED loovjuht)</a:t>
            </a:r>
          </a:p>
          <a:p>
            <a:pPr>
              <a:lnSpc>
                <a:spcPct val="120000"/>
              </a:lnSpc>
              <a:spcBef>
                <a:spcPts val="0"/>
              </a:spcBef>
            </a:pPr>
            <a:endParaRPr sz="1200" b="1">
              <a:solidFill>
                <a:srgbClr val="222222"/>
              </a:solidFill>
              <a:latin typeface="Comic Sans MS"/>
              <a:ea typeface="Comic Sans MS"/>
              <a:cs typeface="Comic Sans MS"/>
              <a:sym typeface="Comic Sans MS"/>
            </a:endParaRPr>
          </a:p>
          <a:p>
            <a:pPr algn="ctr">
              <a:lnSpc>
                <a:spcPct val="120000"/>
              </a:lnSpc>
              <a:spcBef>
                <a:spcPts val="0"/>
              </a:spcBef>
            </a:pPr>
            <a:endParaRPr sz="1400" b="1">
              <a:solidFill>
                <a:srgbClr val="222222"/>
              </a:solidFill>
              <a:latin typeface="Comic Sans MS"/>
              <a:ea typeface="Comic Sans MS"/>
              <a:cs typeface="Comic Sans MS"/>
              <a:sym typeface="Comic Sans MS"/>
            </a:endParaRPr>
          </a:p>
          <a:p>
            <a:pPr algn="ctr">
              <a:lnSpc>
                <a:spcPct val="120000"/>
              </a:lnSpc>
              <a:spcBef>
                <a:spcPts val="0"/>
              </a:spcBef>
              <a:defRPr sz="1400" b="1">
                <a:solidFill>
                  <a:srgbClr val="222222"/>
                </a:solidFill>
                <a:latin typeface="Comic Sans MS"/>
                <a:ea typeface="Comic Sans MS"/>
                <a:cs typeface="Comic Sans MS"/>
                <a:sym typeface="Comic Sans MS"/>
              </a:defRPr>
            </a:pPr>
            <a:r>
              <a:t>Kuidas iga lapsele ja noorele suunatud koht, oleks see kõige parem osa päevast?</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Shape 148"/>
          <p:cNvSpPr>
            <a:spLocks noGrp="1"/>
          </p:cNvSpPr>
          <p:nvPr>
            <p:ph type="title"/>
          </p:nvPr>
        </p:nvSpPr>
        <p:spPr>
          <a:xfrm>
            <a:off x="311699" y="445025"/>
            <a:ext cx="8520602" cy="707401"/>
          </a:xfrm>
          <a:prstGeom prst="rect">
            <a:avLst/>
          </a:prstGeom>
        </p:spPr>
        <p:txBody>
          <a:bodyPr/>
          <a:lstStyle/>
          <a:p>
            <a:r>
              <a:t>Õpiteekonna tuum</a:t>
            </a:r>
          </a:p>
        </p:txBody>
      </p:sp>
      <p:sp>
        <p:nvSpPr>
          <p:cNvPr id="149" name="Shape 149"/>
          <p:cNvSpPr>
            <a:spLocks noGrp="1"/>
          </p:cNvSpPr>
          <p:nvPr>
            <p:ph type="body" idx="1"/>
          </p:nvPr>
        </p:nvSpPr>
        <p:spPr>
          <a:xfrm>
            <a:off x="311699" y="1266325"/>
            <a:ext cx="8520602" cy="3302700"/>
          </a:xfrm>
          <a:prstGeom prst="rect">
            <a:avLst/>
          </a:prstGeom>
        </p:spPr>
        <p:txBody>
          <a:bodyPr/>
          <a:lstStyle/>
          <a:p>
            <a:pPr defTabSz="365760">
              <a:spcBef>
                <a:spcPts val="0"/>
              </a:spcBef>
              <a:defRPr sz="720"/>
            </a:pPr>
            <a:endParaRPr sz="400">
              <a:solidFill>
                <a:srgbClr val="232323"/>
              </a:solidFill>
              <a:latin typeface="Arial"/>
              <a:ea typeface="Arial"/>
              <a:cs typeface="Arial"/>
              <a:sym typeface="Arial"/>
            </a:endParaRPr>
          </a:p>
          <a:p>
            <a:pPr defTabSz="365760">
              <a:spcBef>
                <a:spcPts val="0"/>
              </a:spcBef>
              <a:defRPr sz="720"/>
            </a:pPr>
            <a:endParaRPr sz="400">
              <a:solidFill>
                <a:srgbClr val="232323"/>
              </a:solidFill>
              <a:latin typeface="Arial"/>
              <a:ea typeface="Arial"/>
              <a:cs typeface="Arial"/>
              <a:sym typeface="Arial"/>
            </a:endParaRPr>
          </a:p>
          <a:p>
            <a:pPr defTabSz="365760">
              <a:spcBef>
                <a:spcPts val="0"/>
              </a:spcBef>
              <a:defRPr sz="1880">
                <a:solidFill>
                  <a:srgbClr val="232323"/>
                </a:solidFill>
                <a:latin typeface="Arial"/>
                <a:ea typeface="Arial"/>
                <a:cs typeface="Arial"/>
                <a:sym typeface="Arial"/>
              </a:defRPr>
            </a:pPr>
            <a:r>
              <a:t>* koos sõpradega tuvalises keskkonnas targa juhendaja käe all kasulike leiutise loomine </a:t>
            </a:r>
          </a:p>
          <a:p>
            <a:pPr defTabSz="365760">
              <a:spcBef>
                <a:spcPts val="0"/>
              </a:spcBef>
              <a:defRPr sz="1880">
                <a:solidFill>
                  <a:srgbClr val="232323"/>
                </a:solidFill>
                <a:latin typeface="Arial"/>
                <a:ea typeface="Arial"/>
                <a:cs typeface="Arial"/>
                <a:sym typeface="Arial"/>
              </a:defRPr>
            </a:pPr>
            <a:r>
              <a:t>* kõik saab alguse kodust</a:t>
            </a:r>
          </a:p>
          <a:p>
            <a:pPr defTabSz="365760">
              <a:spcBef>
                <a:spcPts val="0"/>
              </a:spcBef>
              <a:defRPr sz="1880">
                <a:solidFill>
                  <a:srgbClr val="232323"/>
                </a:solidFill>
                <a:latin typeface="Arial"/>
                <a:ea typeface="Arial"/>
                <a:cs typeface="Arial"/>
                <a:sym typeface="Arial"/>
              </a:defRPr>
            </a:pPr>
            <a:r>
              <a:t>* kohustustevaba elu</a:t>
            </a:r>
          </a:p>
          <a:p>
            <a:pPr defTabSz="365760">
              <a:spcBef>
                <a:spcPts val="0"/>
              </a:spcBef>
              <a:defRPr sz="1880">
                <a:solidFill>
                  <a:srgbClr val="232323"/>
                </a:solidFill>
                <a:latin typeface="Arial"/>
                <a:ea typeface="Arial"/>
                <a:cs typeface="Arial"/>
                <a:sym typeface="Arial"/>
              </a:defRPr>
            </a:pPr>
            <a:r>
              <a:t>* telefon, iPad - mis on kõige tähsam?</a:t>
            </a:r>
          </a:p>
          <a:p>
            <a:pPr defTabSz="365760">
              <a:spcBef>
                <a:spcPts val="0"/>
              </a:spcBef>
              <a:defRPr sz="1880">
                <a:solidFill>
                  <a:srgbClr val="232323"/>
                </a:solidFill>
                <a:latin typeface="Arial"/>
                <a:ea typeface="Arial"/>
                <a:cs typeface="Arial"/>
                <a:sym typeface="Arial"/>
              </a:defRPr>
            </a:pPr>
            <a:r>
              <a:t>* mõnus stressivaba kulgemine koos sõprade ja perega läbi päeva </a:t>
            </a:r>
          </a:p>
          <a:p>
            <a:pPr defTabSz="365760">
              <a:spcBef>
                <a:spcPts val="0"/>
              </a:spcBef>
              <a:defRPr sz="1880">
                <a:solidFill>
                  <a:srgbClr val="232323"/>
                </a:solidFill>
                <a:latin typeface="Arial"/>
                <a:ea typeface="Arial"/>
                <a:cs typeface="Arial"/>
                <a:sym typeface="Arial"/>
              </a:defRPr>
            </a:pPr>
            <a:r>
              <a:t>* individuaalne päevaplaan, mis arvestab 10-aastase Terje bioloogilise rütmi, huvide ja kirgedega.</a:t>
            </a:r>
          </a:p>
          <a:p>
            <a:pPr defTabSz="365760">
              <a:spcBef>
                <a:spcPts val="0"/>
              </a:spcBef>
              <a:defRPr sz="1200">
                <a:solidFill>
                  <a:srgbClr val="232323"/>
                </a:solidFill>
                <a:latin typeface="Arial"/>
                <a:ea typeface="Arial"/>
                <a:cs typeface="Arial"/>
                <a:sym typeface="Arial"/>
              </a:defRPr>
            </a:pPr>
            <a:endParaRPr/>
          </a:p>
          <a:p>
            <a:pPr defTabSz="365760">
              <a:spcBef>
                <a:spcPts val="0"/>
              </a:spcBef>
              <a:defRPr sz="640">
                <a:solidFill>
                  <a:srgbClr val="232323"/>
                </a:solidFill>
                <a:latin typeface="Arial"/>
                <a:ea typeface="Arial"/>
                <a:cs typeface="Arial"/>
                <a:sym typeface="Arial"/>
              </a:defRPr>
            </a:pPr>
            <a:endParaRPr/>
          </a:p>
          <a:p>
            <a:pPr defTabSz="365760">
              <a:spcBef>
                <a:spcPts val="0"/>
              </a:spcBef>
              <a:defRPr sz="640">
                <a:solidFill>
                  <a:srgbClr val="232323"/>
                </a:solidFill>
                <a:latin typeface="Arial"/>
                <a:ea typeface="Arial"/>
                <a:cs typeface="Arial"/>
                <a:sym typeface="Arial"/>
              </a:defRPr>
            </a:pPr>
            <a:endParaRPr/>
          </a:p>
          <a:p>
            <a:pPr defTabSz="365760">
              <a:spcBef>
                <a:spcPts val="0"/>
              </a:spcBef>
              <a:defRPr sz="640">
                <a:solidFill>
                  <a:srgbClr val="232323"/>
                </a:solidFill>
                <a:latin typeface="Arial"/>
                <a:ea typeface="Arial"/>
                <a:cs typeface="Arial"/>
                <a:sym typeface="Arial"/>
              </a:defRPr>
            </a:pPr>
            <a:endParaRPr/>
          </a:p>
          <a:p>
            <a:pPr defTabSz="365760">
              <a:spcBef>
                <a:spcPts val="0"/>
              </a:spcBef>
              <a:defRPr sz="640">
                <a:solidFill>
                  <a:srgbClr val="232323"/>
                </a:solidFill>
                <a:latin typeface="Arial"/>
                <a:ea typeface="Arial"/>
                <a:cs typeface="Arial"/>
                <a:sym typeface="Arial"/>
              </a:defRPr>
            </a:pPr>
            <a:endParaRPr/>
          </a:p>
          <a:p>
            <a:pPr defTabSz="365760">
              <a:spcBef>
                <a:spcPts val="0"/>
              </a:spcBef>
              <a:defRPr sz="640">
                <a:solidFill>
                  <a:srgbClr val="232323"/>
                </a:solidFill>
                <a:latin typeface="Arial"/>
                <a:ea typeface="Arial"/>
                <a:cs typeface="Arial"/>
                <a:sym typeface="Arial"/>
              </a:defRPr>
            </a:pPr>
            <a:endParaRPr/>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Shape 151"/>
          <p:cNvSpPr>
            <a:spLocks noGrp="1"/>
          </p:cNvSpPr>
          <p:nvPr>
            <p:ph type="title"/>
          </p:nvPr>
        </p:nvSpPr>
        <p:spPr>
          <a:xfrm>
            <a:off x="311699" y="445025"/>
            <a:ext cx="8520602" cy="707401"/>
          </a:xfrm>
          <a:prstGeom prst="rect">
            <a:avLst/>
          </a:prstGeom>
        </p:spPr>
        <p:txBody>
          <a:bodyPr/>
          <a:lstStyle/>
          <a:p>
            <a:r>
              <a:t>Õpiteekonna tuum</a:t>
            </a:r>
          </a:p>
        </p:txBody>
      </p:sp>
      <p:sp>
        <p:nvSpPr>
          <p:cNvPr id="152" name="Shape 152"/>
          <p:cNvSpPr>
            <a:spLocks noGrp="1"/>
          </p:cNvSpPr>
          <p:nvPr>
            <p:ph type="body" idx="1"/>
          </p:nvPr>
        </p:nvSpPr>
        <p:spPr>
          <a:xfrm>
            <a:off x="311699" y="1266325"/>
            <a:ext cx="8520602" cy="3302700"/>
          </a:xfrm>
          <a:prstGeom prst="rect">
            <a:avLst/>
          </a:prstGeom>
        </p:spPr>
        <p:txBody>
          <a:bodyPr/>
          <a:lstStyle/>
          <a:p>
            <a:pPr defTabSz="603504">
              <a:spcBef>
                <a:spcPts val="0"/>
              </a:spcBef>
              <a:defRPr sz="1980">
                <a:solidFill>
                  <a:srgbClr val="232323"/>
                </a:solidFill>
                <a:latin typeface="Arial"/>
                <a:ea typeface="Arial"/>
                <a:cs typeface="Arial"/>
                <a:sym typeface="Arial"/>
              </a:defRPr>
            </a:pPr>
            <a:r>
              <a:t>* mitmekülgsed juhendatud elulised tegevuse koolis ja mujal</a:t>
            </a:r>
          </a:p>
          <a:p>
            <a:pPr defTabSz="603504">
              <a:spcBef>
                <a:spcPts val="0"/>
              </a:spcBef>
              <a:defRPr sz="1980">
                <a:solidFill>
                  <a:srgbClr val="232323"/>
                </a:solidFill>
                <a:latin typeface="Arial"/>
                <a:ea typeface="Arial"/>
                <a:cs typeface="Arial"/>
                <a:sym typeface="Arial"/>
              </a:defRPr>
            </a:pPr>
            <a:r>
              <a:t>* noor inimene või päris laps vajab enda ümber teisi noori, kellega koos edasi liikuda, saatjaks täiskasvanu heatahtlik, valvas pilk ja südamlik mõte </a:t>
            </a:r>
          </a:p>
          <a:p>
            <a:pPr defTabSz="603504">
              <a:spcBef>
                <a:spcPts val="0"/>
              </a:spcBef>
              <a:defRPr sz="1980">
                <a:solidFill>
                  <a:srgbClr val="232323"/>
                </a:solidFill>
                <a:latin typeface="Arial"/>
                <a:ea typeface="Arial"/>
                <a:cs typeface="Arial"/>
                <a:sym typeface="Arial"/>
              </a:defRPr>
            </a:pPr>
            <a:r>
              <a:t>* iseseisev mitmekesiste valikutega pere kaitsva silma all kulgev teekond</a:t>
            </a:r>
          </a:p>
          <a:p>
            <a:pPr defTabSz="603504">
              <a:spcBef>
                <a:spcPts val="0"/>
              </a:spcBef>
              <a:defRPr sz="1980">
                <a:solidFill>
                  <a:srgbClr val="232323"/>
                </a:solidFill>
                <a:latin typeface="Arial"/>
                <a:ea typeface="Arial"/>
                <a:cs typeface="Arial"/>
                <a:sym typeface="Arial"/>
              </a:defRPr>
            </a:pPr>
            <a:r>
              <a:t>* paindlik lasteaiapäev rõõmsate sõprade ja juhendajatega</a:t>
            </a:r>
          </a:p>
          <a:p>
            <a:pPr defTabSz="603504">
              <a:spcBef>
                <a:spcPts val="0"/>
              </a:spcBef>
              <a:defRPr sz="1980">
                <a:solidFill>
                  <a:srgbClr val="232323"/>
                </a:solidFill>
                <a:latin typeface="Arial"/>
                <a:ea typeface="Arial"/>
                <a:cs typeface="Arial"/>
                <a:sym typeface="Arial"/>
              </a:defRPr>
            </a:pPr>
            <a:r>
              <a:t>* nauditav, huvitav ja üsna kohustustevaba olemine</a:t>
            </a:r>
          </a:p>
          <a:p>
            <a:pPr defTabSz="603504">
              <a:spcBef>
                <a:spcPts val="0"/>
              </a:spcBef>
              <a:defRPr sz="1980">
                <a:solidFill>
                  <a:srgbClr val="232323"/>
                </a:solidFill>
                <a:latin typeface="Arial"/>
                <a:ea typeface="Arial"/>
                <a:cs typeface="Arial"/>
                <a:sym typeface="Arial"/>
              </a:defRPr>
            </a:pPr>
            <a:r>
              <a:t>* olen õnnelik, sest mul on pere, sõbrad ning teadmised ja okused, et kinlalt elus hakkama saada</a:t>
            </a:r>
          </a:p>
          <a:p>
            <a:pPr defTabSz="603504">
              <a:spcBef>
                <a:spcPts val="0"/>
              </a:spcBef>
              <a:defRPr sz="1980">
                <a:solidFill>
                  <a:srgbClr val="232323"/>
                </a:solidFill>
                <a:latin typeface="Arial"/>
                <a:ea typeface="Arial"/>
                <a:cs typeface="Arial"/>
                <a:sym typeface="Arial"/>
              </a:defRPr>
            </a:pPr>
            <a:r>
              <a:t>* iseseisev õppimine oma ajakasutusega profiõpetajate toetusel</a:t>
            </a: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Shape 154"/>
          <p:cNvSpPr>
            <a:spLocks noGrp="1"/>
          </p:cNvSpPr>
          <p:nvPr>
            <p:ph type="body" idx="1"/>
          </p:nvPr>
        </p:nvSpPr>
        <p:spPr>
          <a:prstGeom prst="rect">
            <a:avLst/>
          </a:prstGeom>
        </p:spPr>
        <p:txBody>
          <a:bodyPr/>
          <a:lstStyle/>
          <a:p>
            <a:endParaRPr/>
          </a:p>
        </p:txBody>
      </p:sp>
      <p:pic>
        <p:nvPicPr>
          <p:cNvPr id="155" name="vestlushoos.jpg"/>
          <p:cNvPicPr>
            <a:picLocks noChangeAspect="1"/>
          </p:cNvPicPr>
          <p:nvPr/>
        </p:nvPicPr>
        <p:blipFill>
          <a:blip r:embed="rId2">
            <a:extLst/>
          </a:blip>
          <a:stretch>
            <a:fillRect/>
          </a:stretch>
        </p:blipFill>
        <p:spPr>
          <a:xfrm>
            <a:off x="1207121" y="319236"/>
            <a:ext cx="6862513" cy="5143501"/>
          </a:xfrm>
          <a:prstGeom prst="rect">
            <a:avLst/>
          </a:prstGeom>
          <a:ln w="12700">
            <a:miter lim="400000"/>
          </a:ln>
        </p:spPr>
      </p:pic>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Shape 157"/>
          <p:cNvSpPr>
            <a:spLocks noGrp="1"/>
          </p:cNvSpPr>
          <p:nvPr>
            <p:ph type="title"/>
          </p:nvPr>
        </p:nvSpPr>
        <p:spPr>
          <a:xfrm>
            <a:off x="311699" y="445025"/>
            <a:ext cx="8520602" cy="707401"/>
          </a:xfrm>
          <a:prstGeom prst="rect">
            <a:avLst/>
          </a:prstGeom>
        </p:spPr>
        <p:txBody>
          <a:bodyPr>
            <a:normAutofit fontScale="90000"/>
          </a:bodyPr>
          <a:lstStyle/>
          <a:p>
            <a:r>
              <a:t>Tulevikustsenaariumid </a:t>
            </a:r>
          </a:p>
        </p:txBody>
      </p:sp>
      <p:sp>
        <p:nvSpPr>
          <p:cNvPr id="158" name="Shape 158"/>
          <p:cNvSpPr>
            <a:spLocks noGrp="1"/>
          </p:cNvSpPr>
          <p:nvPr>
            <p:ph type="body" idx="1"/>
          </p:nvPr>
        </p:nvSpPr>
        <p:spPr>
          <a:xfrm>
            <a:off x="311699" y="1266325"/>
            <a:ext cx="8520602" cy="3302700"/>
          </a:xfrm>
          <a:prstGeom prst="rect">
            <a:avLst/>
          </a:prstGeom>
        </p:spPr>
        <p:txBody>
          <a:bodyPr/>
          <a:lstStyle/>
          <a:p>
            <a:pPr defTabSz="457200">
              <a:lnSpc>
                <a:spcPct val="100000"/>
              </a:lnSpc>
              <a:spcBef>
                <a:spcPts val="0"/>
              </a:spcBef>
              <a:defRPr sz="1500">
                <a:solidFill>
                  <a:srgbClr val="000000"/>
                </a:solidFill>
                <a:latin typeface="+mj-lt"/>
                <a:ea typeface="+mj-ea"/>
                <a:cs typeface="+mj-cs"/>
                <a:sym typeface="Helvetica"/>
              </a:defRPr>
            </a:pPr>
            <a:r>
              <a:rPr dirty="0" err="1"/>
              <a:t>Täna</a:t>
            </a:r>
            <a:r>
              <a:rPr dirty="0"/>
              <a:t> </a:t>
            </a:r>
            <a:r>
              <a:rPr dirty="0" err="1"/>
              <a:t>olemasolev</a:t>
            </a:r>
            <a:r>
              <a:rPr dirty="0"/>
              <a:t> </a:t>
            </a:r>
            <a:r>
              <a:rPr dirty="0" err="1"/>
              <a:t>koolivõrk</a:t>
            </a:r>
            <a:r>
              <a:rPr dirty="0"/>
              <a:t>, </a:t>
            </a:r>
            <a:r>
              <a:rPr dirty="0" err="1"/>
              <a:t>mis</a:t>
            </a:r>
            <a:r>
              <a:rPr dirty="0"/>
              <a:t> on </a:t>
            </a:r>
            <a:r>
              <a:rPr dirty="0" err="1"/>
              <a:t>välja</a:t>
            </a:r>
            <a:r>
              <a:rPr dirty="0"/>
              <a:t> </a:t>
            </a:r>
            <a:r>
              <a:rPr dirty="0" err="1"/>
              <a:t>kujunenud</a:t>
            </a:r>
            <a:r>
              <a:rPr dirty="0"/>
              <a:t> </a:t>
            </a:r>
            <a:r>
              <a:rPr dirty="0" err="1"/>
              <a:t>oludes</a:t>
            </a:r>
            <a:r>
              <a:rPr dirty="0"/>
              <a:t>, </a:t>
            </a:r>
            <a:r>
              <a:rPr dirty="0" err="1"/>
              <a:t>kus</a:t>
            </a:r>
            <a:r>
              <a:rPr dirty="0"/>
              <a:t> 4 KOV </a:t>
            </a:r>
            <a:r>
              <a:rPr dirty="0" err="1"/>
              <a:t>eraldi</a:t>
            </a:r>
            <a:r>
              <a:rPr dirty="0"/>
              <a:t> </a:t>
            </a:r>
            <a:r>
              <a:rPr dirty="0" err="1"/>
              <a:t>toimisid</a:t>
            </a:r>
            <a:r>
              <a:rPr dirty="0"/>
              <a:t>, </a:t>
            </a:r>
            <a:r>
              <a:rPr dirty="0" err="1"/>
              <a:t>ei</a:t>
            </a:r>
            <a:r>
              <a:rPr dirty="0"/>
              <a:t> </a:t>
            </a:r>
            <a:r>
              <a:rPr dirty="0" err="1"/>
              <a:t>pruugi</a:t>
            </a:r>
            <a:r>
              <a:rPr dirty="0"/>
              <a:t> </a:t>
            </a:r>
            <a:r>
              <a:rPr dirty="0" err="1"/>
              <a:t>vastata</a:t>
            </a:r>
            <a:r>
              <a:rPr dirty="0"/>
              <a:t> </a:t>
            </a:r>
            <a:r>
              <a:rPr dirty="0" err="1"/>
              <a:t>uue</a:t>
            </a:r>
            <a:r>
              <a:rPr dirty="0"/>
              <a:t> </a:t>
            </a:r>
            <a:r>
              <a:rPr dirty="0" err="1"/>
              <a:t>omavalitsuse</a:t>
            </a:r>
            <a:r>
              <a:rPr dirty="0"/>
              <a:t> </a:t>
            </a:r>
            <a:r>
              <a:rPr dirty="0" err="1"/>
              <a:t>tulevikuvajadustele</a:t>
            </a:r>
            <a:r>
              <a:rPr dirty="0"/>
              <a:t>.</a:t>
            </a:r>
          </a:p>
          <a:p>
            <a:pPr defTabSz="457200">
              <a:lnSpc>
                <a:spcPct val="100000"/>
              </a:lnSpc>
              <a:spcBef>
                <a:spcPts val="0"/>
              </a:spcBef>
              <a:defRPr sz="1500">
                <a:solidFill>
                  <a:srgbClr val="000000"/>
                </a:solidFill>
                <a:latin typeface="+mj-lt"/>
                <a:ea typeface="+mj-ea"/>
                <a:cs typeface="+mj-cs"/>
                <a:sym typeface="Helvetica"/>
              </a:defRPr>
            </a:pPr>
            <a:endParaRPr dirty="0"/>
          </a:p>
          <a:p>
            <a:pPr defTabSz="457200">
              <a:lnSpc>
                <a:spcPct val="100000"/>
              </a:lnSpc>
              <a:spcBef>
                <a:spcPts val="0"/>
              </a:spcBef>
              <a:defRPr sz="1500">
                <a:solidFill>
                  <a:srgbClr val="000000"/>
                </a:solidFill>
                <a:latin typeface="+mj-lt"/>
                <a:ea typeface="+mj-ea"/>
                <a:cs typeface="+mj-cs"/>
                <a:sym typeface="Helvetica"/>
              </a:defRPr>
            </a:pPr>
            <a:r>
              <a:rPr dirty="0" err="1"/>
              <a:t>Koolivõrgu</a:t>
            </a:r>
            <a:r>
              <a:rPr dirty="0"/>
              <a:t> </a:t>
            </a:r>
            <a:r>
              <a:rPr dirty="0" err="1"/>
              <a:t>võimalike</a:t>
            </a:r>
            <a:r>
              <a:rPr dirty="0"/>
              <a:t> </a:t>
            </a:r>
            <a:r>
              <a:rPr dirty="0" err="1"/>
              <a:t>muutuste</a:t>
            </a:r>
            <a:r>
              <a:rPr dirty="0"/>
              <a:t> </a:t>
            </a:r>
            <a:r>
              <a:rPr dirty="0" err="1"/>
              <a:t>ajendiks</a:t>
            </a:r>
            <a:r>
              <a:rPr dirty="0"/>
              <a:t> on </a:t>
            </a:r>
            <a:r>
              <a:rPr dirty="0" err="1"/>
              <a:t>ka</a:t>
            </a:r>
            <a:r>
              <a:rPr dirty="0"/>
              <a:t> </a:t>
            </a:r>
            <a:r>
              <a:rPr dirty="0" err="1"/>
              <a:t>õpilaste</a:t>
            </a:r>
            <a:r>
              <a:rPr dirty="0"/>
              <a:t> </a:t>
            </a:r>
            <a:r>
              <a:rPr dirty="0" err="1"/>
              <a:t>jätkuv</a:t>
            </a:r>
            <a:r>
              <a:rPr dirty="0"/>
              <a:t> </a:t>
            </a:r>
            <a:r>
              <a:rPr dirty="0" err="1"/>
              <a:t>vähenemine</a:t>
            </a:r>
            <a:r>
              <a:rPr dirty="0"/>
              <a:t> ja </a:t>
            </a:r>
            <a:r>
              <a:rPr dirty="0" err="1"/>
              <a:t>lapsevanemate</a:t>
            </a:r>
            <a:r>
              <a:rPr dirty="0"/>
              <a:t> </a:t>
            </a:r>
            <a:r>
              <a:rPr dirty="0" err="1"/>
              <a:t>koolivalikud</a:t>
            </a:r>
            <a:r>
              <a:rPr dirty="0"/>
              <a:t> </a:t>
            </a:r>
            <a:r>
              <a:rPr dirty="0" err="1"/>
              <a:t>oma</a:t>
            </a:r>
            <a:r>
              <a:rPr dirty="0"/>
              <a:t> </a:t>
            </a:r>
            <a:r>
              <a:rPr dirty="0" err="1"/>
              <a:t>lastele</a:t>
            </a:r>
            <a:r>
              <a:rPr dirty="0"/>
              <a:t>.</a:t>
            </a:r>
          </a:p>
          <a:p>
            <a:pPr defTabSz="457200">
              <a:lnSpc>
                <a:spcPct val="100000"/>
              </a:lnSpc>
              <a:spcBef>
                <a:spcPts val="0"/>
              </a:spcBef>
              <a:defRPr sz="1500">
                <a:solidFill>
                  <a:srgbClr val="000000"/>
                </a:solidFill>
                <a:latin typeface="+mj-lt"/>
                <a:ea typeface="+mj-ea"/>
                <a:cs typeface="+mj-cs"/>
                <a:sym typeface="Helvetica"/>
              </a:defRPr>
            </a:pPr>
            <a:endParaRPr dirty="0"/>
          </a:p>
          <a:p>
            <a:pPr defTabSz="457200">
              <a:lnSpc>
                <a:spcPct val="100000"/>
              </a:lnSpc>
              <a:spcBef>
                <a:spcPts val="0"/>
              </a:spcBef>
              <a:defRPr sz="1500">
                <a:solidFill>
                  <a:srgbClr val="000000"/>
                </a:solidFill>
                <a:latin typeface="+mj-lt"/>
                <a:ea typeface="+mj-ea"/>
                <a:cs typeface="+mj-cs"/>
                <a:sym typeface="Helvetica"/>
              </a:defRPr>
            </a:pPr>
            <a:r>
              <a:rPr dirty="0" err="1"/>
              <a:t>Samas</a:t>
            </a:r>
            <a:r>
              <a:rPr dirty="0"/>
              <a:t> on </a:t>
            </a:r>
            <a:r>
              <a:rPr dirty="0" err="1"/>
              <a:t>oluline</a:t>
            </a:r>
            <a:r>
              <a:rPr dirty="0"/>
              <a:t> </a:t>
            </a:r>
            <a:r>
              <a:rPr dirty="0" err="1"/>
              <a:t>panustada</a:t>
            </a:r>
            <a:r>
              <a:rPr dirty="0"/>
              <a:t> </a:t>
            </a:r>
            <a:r>
              <a:rPr dirty="0" err="1"/>
              <a:t>õppimisvõimaluste</a:t>
            </a:r>
            <a:r>
              <a:rPr dirty="0"/>
              <a:t> </a:t>
            </a:r>
            <a:r>
              <a:rPr dirty="0" err="1"/>
              <a:t>mitmekesistamisse</a:t>
            </a:r>
            <a:r>
              <a:rPr dirty="0"/>
              <a:t>, </a:t>
            </a:r>
            <a:r>
              <a:rPr lang="et-EE" dirty="0" smtClean="0"/>
              <a:t>nüüdisaegse </a:t>
            </a:r>
            <a:r>
              <a:rPr dirty="0" err="1" smtClean="0"/>
              <a:t>õpikäsituse</a:t>
            </a:r>
            <a:r>
              <a:rPr dirty="0" smtClean="0"/>
              <a:t> </a:t>
            </a:r>
            <a:r>
              <a:rPr dirty="0" err="1"/>
              <a:t>juurutamisse</a:t>
            </a:r>
            <a:r>
              <a:rPr dirty="0"/>
              <a:t>.</a:t>
            </a:r>
          </a:p>
          <a:p>
            <a:pPr defTabSz="457200">
              <a:lnSpc>
                <a:spcPct val="100000"/>
              </a:lnSpc>
              <a:spcBef>
                <a:spcPts val="0"/>
              </a:spcBef>
              <a:defRPr sz="1500">
                <a:solidFill>
                  <a:srgbClr val="000000"/>
                </a:solidFill>
                <a:latin typeface="+mj-lt"/>
                <a:ea typeface="+mj-ea"/>
                <a:cs typeface="+mj-cs"/>
                <a:sym typeface="Helvetica"/>
              </a:defRPr>
            </a:pPr>
            <a:endParaRPr dirty="0"/>
          </a:p>
          <a:p>
            <a:pPr defTabSz="457200">
              <a:lnSpc>
                <a:spcPct val="100000"/>
              </a:lnSpc>
              <a:spcBef>
                <a:spcPts val="0"/>
              </a:spcBef>
              <a:defRPr sz="1500" i="1">
                <a:solidFill>
                  <a:srgbClr val="000000"/>
                </a:solidFill>
                <a:latin typeface="+mj-lt"/>
                <a:ea typeface="+mj-ea"/>
                <a:cs typeface="+mj-cs"/>
                <a:sym typeface="Helvetica"/>
              </a:defRPr>
            </a:pPr>
            <a:r>
              <a:rPr dirty="0"/>
              <a:t>NB! </a:t>
            </a:r>
            <a:r>
              <a:rPr dirty="0" err="1"/>
              <a:t>tegemist</a:t>
            </a:r>
            <a:r>
              <a:rPr dirty="0"/>
              <a:t> on “</a:t>
            </a:r>
            <a:r>
              <a:rPr dirty="0" err="1"/>
              <a:t>võimalike</a:t>
            </a:r>
            <a:r>
              <a:rPr dirty="0"/>
              <a:t>” </a:t>
            </a:r>
            <a:r>
              <a:rPr dirty="0" err="1"/>
              <a:t>stsenaariumitega</a:t>
            </a:r>
            <a:r>
              <a:rPr dirty="0"/>
              <a:t>, mille </a:t>
            </a:r>
            <a:r>
              <a:rPr dirty="0" err="1"/>
              <a:t>uurimine</a:t>
            </a:r>
            <a:r>
              <a:rPr dirty="0"/>
              <a:t> on </a:t>
            </a:r>
            <a:r>
              <a:rPr dirty="0" err="1"/>
              <a:t>oluline</a:t>
            </a:r>
            <a:r>
              <a:rPr dirty="0"/>
              <a:t> </a:t>
            </a:r>
            <a:r>
              <a:rPr dirty="0" err="1"/>
              <a:t>valikute</a:t>
            </a:r>
            <a:r>
              <a:rPr dirty="0"/>
              <a:t> </a:t>
            </a:r>
            <a:r>
              <a:rPr dirty="0" err="1"/>
              <a:t>tegemisel</a:t>
            </a:r>
            <a:r>
              <a:rPr dirty="0"/>
              <a:t>.</a:t>
            </a:r>
          </a:p>
          <a:p>
            <a:pPr defTabSz="457200">
              <a:lnSpc>
                <a:spcPct val="100000"/>
              </a:lnSpc>
              <a:spcBef>
                <a:spcPts val="0"/>
              </a:spcBef>
              <a:defRPr sz="1500" i="1">
                <a:solidFill>
                  <a:srgbClr val="000000"/>
                </a:solidFill>
                <a:latin typeface="+mj-lt"/>
                <a:ea typeface="+mj-ea"/>
                <a:cs typeface="+mj-cs"/>
                <a:sym typeface="Helvetica"/>
              </a:defRPr>
            </a:pPr>
            <a:endParaRPr dirty="0"/>
          </a:p>
          <a:p>
            <a:r>
              <a:rPr dirty="0" err="1"/>
              <a:t>Milline</a:t>
            </a:r>
            <a:r>
              <a:rPr dirty="0"/>
              <a:t> </a:t>
            </a:r>
            <a:r>
              <a:rPr dirty="0" err="1"/>
              <a:t>võiks</a:t>
            </a:r>
            <a:r>
              <a:rPr dirty="0"/>
              <a:t> olla </a:t>
            </a:r>
            <a:r>
              <a:rPr dirty="0" smtClean="0"/>
              <a:t>tar</a:t>
            </a:r>
            <a:r>
              <a:rPr lang="et-EE" dirty="0" smtClean="0"/>
              <a:t>k</a:t>
            </a:r>
            <a:r>
              <a:rPr dirty="0" smtClean="0"/>
              <a:t> </a:t>
            </a:r>
            <a:r>
              <a:rPr dirty="0" err="1"/>
              <a:t>koolivõrk</a:t>
            </a:r>
            <a:r>
              <a:rPr dirty="0"/>
              <a:t> </a:t>
            </a:r>
            <a:r>
              <a:rPr dirty="0" err="1"/>
              <a:t>uues</a:t>
            </a:r>
            <a:r>
              <a:rPr dirty="0"/>
              <a:t> Põltsamaa </a:t>
            </a:r>
            <a:r>
              <a:rPr dirty="0" err="1"/>
              <a:t>vallas</a:t>
            </a:r>
            <a:r>
              <a:rPr dirty="0"/>
              <a:t>? </a:t>
            </a: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Shape 160"/>
          <p:cNvSpPr>
            <a:spLocks noGrp="1"/>
          </p:cNvSpPr>
          <p:nvPr>
            <p:ph type="title"/>
          </p:nvPr>
        </p:nvSpPr>
        <p:spPr>
          <a:xfrm>
            <a:off x="311699" y="445025"/>
            <a:ext cx="8520602" cy="707401"/>
          </a:xfrm>
          <a:prstGeom prst="rect">
            <a:avLst/>
          </a:prstGeom>
        </p:spPr>
        <p:txBody>
          <a:bodyPr>
            <a:normAutofit fontScale="90000"/>
          </a:bodyPr>
          <a:lstStyle/>
          <a:p>
            <a:r>
              <a:t>Arutleti järgmiste stsenaariumite üle </a:t>
            </a:r>
          </a:p>
        </p:txBody>
      </p:sp>
      <p:sp>
        <p:nvSpPr>
          <p:cNvPr id="161" name="Shape 161"/>
          <p:cNvSpPr>
            <a:spLocks noGrp="1"/>
          </p:cNvSpPr>
          <p:nvPr>
            <p:ph type="body" idx="1"/>
          </p:nvPr>
        </p:nvSpPr>
        <p:spPr>
          <a:xfrm>
            <a:off x="311699" y="1266325"/>
            <a:ext cx="8520602" cy="3302700"/>
          </a:xfrm>
          <a:prstGeom prst="rect">
            <a:avLst/>
          </a:prstGeom>
        </p:spPr>
        <p:txBody>
          <a:bodyPr/>
          <a:lstStyle/>
          <a:p>
            <a:pPr defTabSz="365760">
              <a:spcBef>
                <a:spcPts val="0"/>
              </a:spcBef>
              <a:defRPr sz="1200">
                <a:solidFill>
                  <a:srgbClr val="232323"/>
                </a:solidFill>
                <a:latin typeface="Arial"/>
                <a:ea typeface="Arial"/>
                <a:cs typeface="Arial"/>
                <a:sym typeface="Arial"/>
              </a:defRPr>
            </a:pPr>
            <a:r>
              <a:t>Pandi kirja plusse, miinuseid, tehti ettepanekuid ja loodi uusi. </a:t>
            </a:r>
          </a:p>
          <a:p>
            <a:pPr defTabSz="365760">
              <a:spcBef>
                <a:spcPts val="0"/>
              </a:spcBef>
              <a:defRPr sz="1200">
                <a:solidFill>
                  <a:srgbClr val="232323"/>
                </a:solidFill>
                <a:latin typeface="+mj-lt"/>
                <a:ea typeface="+mj-ea"/>
                <a:cs typeface="+mj-cs"/>
                <a:sym typeface="Helvetica"/>
              </a:defRPr>
            </a:pPr>
            <a:endParaRPr/>
          </a:p>
          <a:p>
            <a:pPr defTabSz="365760">
              <a:spcBef>
                <a:spcPts val="0"/>
              </a:spcBef>
              <a:defRPr sz="1200">
                <a:solidFill>
                  <a:srgbClr val="232323"/>
                </a:solidFill>
                <a:latin typeface="+mj-lt"/>
                <a:ea typeface="+mj-ea"/>
                <a:cs typeface="+mj-cs"/>
                <a:sym typeface="Helvetica"/>
              </a:defRPr>
            </a:pPr>
            <a:r>
              <a:t>1. </a:t>
            </a:r>
            <a:r>
              <a:rPr b="1"/>
              <a:t>KOV teeb koolivõrgu korrastamise otsused</a:t>
            </a:r>
          </a:p>
          <a:p>
            <a:pPr defTabSz="182880">
              <a:lnSpc>
                <a:spcPct val="100000"/>
              </a:lnSpc>
              <a:spcBef>
                <a:spcPts val="0"/>
              </a:spcBef>
              <a:defRPr sz="1200">
                <a:solidFill>
                  <a:srgbClr val="000000"/>
                </a:solidFill>
                <a:latin typeface="+mj-lt"/>
                <a:ea typeface="+mj-ea"/>
                <a:cs typeface="+mj-cs"/>
                <a:sym typeface="Helvetica"/>
              </a:defRPr>
            </a:pPr>
            <a:r>
              <a:t>KOV otsustab, mis kool(id), kooliastmed, millal on otstarbekas sulgeda. Lepitakse kokku põhimõtted, mille alusel otsustada, nt õpilaste arv klassis või terves koolis, kaugus lähimasse kooli, kooli piirkonna õpilaste reaalne koolieelistuste trend.</a:t>
            </a:r>
          </a:p>
          <a:p>
            <a:pPr defTabSz="182880">
              <a:lnSpc>
                <a:spcPct val="100000"/>
              </a:lnSpc>
              <a:spcBef>
                <a:spcPts val="0"/>
              </a:spcBef>
              <a:defRPr sz="1200">
                <a:solidFill>
                  <a:srgbClr val="000000"/>
                </a:solidFill>
                <a:latin typeface="+mj-lt"/>
                <a:ea typeface="+mj-ea"/>
                <a:cs typeface="+mj-cs"/>
                <a:sym typeface="Helvetica"/>
              </a:defRPr>
            </a:pPr>
            <a:endParaRPr/>
          </a:p>
          <a:p>
            <a:pPr defTabSz="182880">
              <a:lnSpc>
                <a:spcPct val="100000"/>
              </a:lnSpc>
              <a:spcBef>
                <a:spcPts val="0"/>
              </a:spcBef>
              <a:defRPr sz="1200">
                <a:solidFill>
                  <a:srgbClr val="000000"/>
                </a:solidFill>
                <a:latin typeface="+mj-lt"/>
                <a:ea typeface="+mj-ea"/>
                <a:cs typeface="+mj-cs"/>
                <a:sym typeface="Helvetica"/>
              </a:defRPr>
            </a:pPr>
            <a:endParaRPr/>
          </a:p>
          <a:p>
            <a:pPr defTabSz="365760">
              <a:spcBef>
                <a:spcPts val="0"/>
              </a:spcBef>
              <a:defRPr sz="1200">
                <a:solidFill>
                  <a:srgbClr val="232323"/>
                </a:solidFill>
                <a:latin typeface="+mj-lt"/>
                <a:ea typeface="+mj-ea"/>
                <a:cs typeface="+mj-cs"/>
                <a:sym typeface="Helvetica"/>
              </a:defRPr>
            </a:pPr>
            <a:r>
              <a:t>2. </a:t>
            </a:r>
            <a:r>
              <a:rPr b="1"/>
              <a:t>Koolivõrgu korrastamise otsused teeb ühendkool</a:t>
            </a:r>
          </a:p>
          <a:p>
            <a:pPr defTabSz="182880">
              <a:lnSpc>
                <a:spcPct val="100000"/>
              </a:lnSpc>
              <a:spcBef>
                <a:spcPts val="0"/>
              </a:spcBef>
              <a:defRPr sz="1200">
                <a:solidFill>
                  <a:srgbClr val="000000"/>
                </a:solidFill>
                <a:latin typeface="+mj-lt"/>
                <a:ea typeface="+mj-ea"/>
                <a:cs typeface="+mj-cs"/>
                <a:sym typeface="Helvetica"/>
              </a:defRPr>
            </a:pPr>
            <a:r>
              <a:t>Kõik valla koolid liidetakse üheks kooliks, millel mitu õppekohta või filiaali. Sisuliselt KOV delegeerib õppekohtade kestvuse, jätkusuutlikkuse üle otsustamise koolile.</a:t>
            </a:r>
          </a:p>
          <a:p>
            <a:pPr defTabSz="182880">
              <a:lnSpc>
                <a:spcPct val="100000"/>
              </a:lnSpc>
              <a:spcBef>
                <a:spcPts val="0"/>
              </a:spcBef>
              <a:defRPr sz="1200">
                <a:solidFill>
                  <a:srgbClr val="000000"/>
                </a:solidFill>
                <a:latin typeface="+mj-lt"/>
                <a:ea typeface="+mj-ea"/>
                <a:cs typeface="+mj-cs"/>
                <a:sym typeface="Helvetica"/>
              </a:defRPr>
            </a:pPr>
            <a:endParaRPr/>
          </a:p>
          <a:p>
            <a:pPr defTabSz="182880">
              <a:lnSpc>
                <a:spcPct val="100000"/>
              </a:lnSpc>
              <a:spcBef>
                <a:spcPts val="0"/>
              </a:spcBef>
              <a:defRPr sz="1200">
                <a:solidFill>
                  <a:srgbClr val="000000"/>
                </a:solidFill>
                <a:latin typeface="+mj-lt"/>
                <a:ea typeface="+mj-ea"/>
                <a:cs typeface="+mj-cs"/>
                <a:sym typeface="Helvetica"/>
              </a:defRPr>
            </a:pPr>
            <a:r>
              <a:t>3. </a:t>
            </a:r>
            <a:r>
              <a:rPr b="1"/>
              <a:t>KOV kehtestab koolidele teeninduspiirkonnad</a:t>
            </a:r>
          </a:p>
          <a:p>
            <a:pPr defTabSz="182880">
              <a:lnSpc>
                <a:spcPct val="100000"/>
              </a:lnSpc>
              <a:spcBef>
                <a:spcPts val="0"/>
              </a:spcBef>
              <a:defRPr sz="1200">
                <a:solidFill>
                  <a:srgbClr val="000000"/>
                </a:solidFill>
                <a:latin typeface="+mj-lt"/>
                <a:ea typeface="+mj-ea"/>
                <a:cs typeface="+mj-cs"/>
                <a:sym typeface="Helvetica"/>
              </a:defRPr>
            </a:pPr>
            <a:r>
              <a:t>Põltsamaa Ühisgümnaasium piirab 1. klassidesse õpilaste vastuvõttu. KOV kehtestab kooli teeninduspiirkonnad ja seab limiidi PÜGi vastuvõtule. See sunnib linnast kaugemal elavaid lapsi õppima oma kodukoha koolides.</a:t>
            </a:r>
          </a:p>
          <a:p>
            <a:pPr defTabSz="365760">
              <a:spcBef>
                <a:spcPts val="0"/>
              </a:spcBef>
              <a:defRPr sz="1200">
                <a:solidFill>
                  <a:srgbClr val="232323"/>
                </a:solidFill>
                <a:latin typeface="Arial"/>
                <a:ea typeface="Arial"/>
                <a:cs typeface="Arial"/>
                <a:sym typeface="Arial"/>
              </a:defRPr>
            </a:pPr>
            <a:endParaRP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Shape 163"/>
          <p:cNvSpPr>
            <a:spLocks noGrp="1"/>
          </p:cNvSpPr>
          <p:nvPr>
            <p:ph type="title"/>
          </p:nvPr>
        </p:nvSpPr>
        <p:spPr>
          <a:xfrm>
            <a:off x="311699" y="445025"/>
            <a:ext cx="8520602" cy="707401"/>
          </a:xfrm>
          <a:prstGeom prst="rect">
            <a:avLst/>
          </a:prstGeom>
        </p:spPr>
        <p:txBody>
          <a:bodyPr/>
          <a:lstStyle>
            <a:lvl1pPr>
              <a:defRPr sz="2400"/>
            </a:lvl1pPr>
          </a:lstStyle>
          <a:p>
            <a:r>
              <a:t>Tulevikustsenaariumid </a:t>
            </a:r>
          </a:p>
        </p:txBody>
      </p:sp>
      <p:sp>
        <p:nvSpPr>
          <p:cNvPr id="164" name="Shape 164"/>
          <p:cNvSpPr>
            <a:spLocks noGrp="1"/>
          </p:cNvSpPr>
          <p:nvPr>
            <p:ph type="body" idx="1"/>
          </p:nvPr>
        </p:nvSpPr>
        <p:spPr>
          <a:xfrm>
            <a:off x="311699" y="1279025"/>
            <a:ext cx="8520602" cy="3302700"/>
          </a:xfrm>
          <a:prstGeom prst="rect">
            <a:avLst/>
          </a:prstGeom>
        </p:spPr>
        <p:txBody>
          <a:bodyPr/>
          <a:lstStyle/>
          <a:p>
            <a:pPr defTabSz="192023">
              <a:lnSpc>
                <a:spcPct val="100000"/>
              </a:lnSpc>
              <a:spcBef>
                <a:spcPts val="0"/>
              </a:spcBef>
              <a:defRPr sz="630">
                <a:solidFill>
                  <a:srgbClr val="000000"/>
                </a:solidFill>
                <a:latin typeface="+mj-lt"/>
                <a:ea typeface="+mj-ea"/>
                <a:cs typeface="+mj-cs"/>
                <a:sym typeface="Helvetica"/>
              </a:defRPr>
            </a:pPr>
            <a:endParaRPr/>
          </a:p>
          <a:p>
            <a:pPr defTabSz="192023">
              <a:lnSpc>
                <a:spcPct val="100000"/>
              </a:lnSpc>
              <a:spcBef>
                <a:spcPts val="0"/>
              </a:spcBef>
              <a:defRPr sz="1806">
                <a:solidFill>
                  <a:srgbClr val="000000"/>
                </a:solidFill>
                <a:latin typeface="+mj-lt"/>
                <a:ea typeface="+mj-ea"/>
                <a:cs typeface="+mj-cs"/>
                <a:sym typeface="Helvetica"/>
              </a:defRPr>
            </a:pPr>
            <a:r>
              <a:t>4. Otsustatakse koolivõrku mitte muuta</a:t>
            </a:r>
          </a:p>
          <a:p>
            <a:pPr defTabSz="192023">
              <a:lnSpc>
                <a:spcPct val="100000"/>
              </a:lnSpc>
              <a:spcBef>
                <a:spcPts val="0"/>
              </a:spcBef>
              <a:defRPr sz="1470">
                <a:solidFill>
                  <a:srgbClr val="000000"/>
                </a:solidFill>
                <a:latin typeface="+mj-lt"/>
                <a:ea typeface="+mj-ea"/>
                <a:cs typeface="+mj-cs"/>
                <a:sym typeface="Helvetica"/>
              </a:defRPr>
            </a:pPr>
            <a:r>
              <a:t>Jääb nii, nagu enne ühinemist 4 KOV oma haridusvõrgud olid üles ehitanud. Loomulik hääbumine.</a:t>
            </a:r>
          </a:p>
          <a:p>
            <a:pPr defTabSz="192023">
              <a:lnSpc>
                <a:spcPct val="100000"/>
              </a:lnSpc>
              <a:spcBef>
                <a:spcPts val="0"/>
              </a:spcBef>
              <a:defRPr sz="1806">
                <a:solidFill>
                  <a:srgbClr val="000000"/>
                </a:solidFill>
                <a:latin typeface="+mj-lt"/>
                <a:ea typeface="+mj-ea"/>
                <a:cs typeface="+mj-cs"/>
                <a:sym typeface="Helvetica"/>
              </a:defRPr>
            </a:pPr>
            <a:endParaRPr/>
          </a:p>
          <a:p>
            <a:pPr defTabSz="192023">
              <a:lnSpc>
                <a:spcPct val="100000"/>
              </a:lnSpc>
              <a:spcBef>
                <a:spcPts val="0"/>
              </a:spcBef>
              <a:defRPr sz="1806">
                <a:solidFill>
                  <a:srgbClr val="000000"/>
                </a:solidFill>
                <a:latin typeface="+mj-lt"/>
                <a:ea typeface="+mj-ea"/>
                <a:cs typeface="+mj-cs"/>
                <a:sym typeface="Helvetica"/>
              </a:defRPr>
            </a:pPr>
            <a:r>
              <a:t>5. Koolihoone võtab üle erakool.</a:t>
            </a:r>
          </a:p>
          <a:p>
            <a:pPr defTabSz="192023">
              <a:lnSpc>
                <a:spcPct val="100000"/>
              </a:lnSpc>
              <a:spcBef>
                <a:spcPts val="0"/>
              </a:spcBef>
              <a:defRPr sz="1428">
                <a:solidFill>
                  <a:srgbClr val="000000"/>
                </a:solidFill>
                <a:latin typeface="+mj-lt"/>
                <a:ea typeface="+mj-ea"/>
                <a:cs typeface="+mj-cs"/>
                <a:sym typeface="Helvetica"/>
              </a:defRPr>
            </a:pPr>
            <a:r>
              <a:t>Piirkonnas on lastevanemate initsiatiivgruppe, kes on kaalunud või kaalumas erakooli loomist.</a:t>
            </a:r>
          </a:p>
          <a:p>
            <a:pPr defTabSz="192023">
              <a:lnSpc>
                <a:spcPct val="100000"/>
              </a:lnSpc>
              <a:spcBef>
                <a:spcPts val="0"/>
              </a:spcBef>
              <a:defRPr sz="1806">
                <a:solidFill>
                  <a:srgbClr val="000000"/>
                </a:solidFill>
                <a:latin typeface="+mj-lt"/>
                <a:ea typeface="+mj-ea"/>
                <a:cs typeface="+mj-cs"/>
                <a:sym typeface="Helvetica"/>
              </a:defRPr>
            </a:pPr>
            <a:endParaRPr/>
          </a:p>
          <a:p>
            <a:pPr defTabSz="192023">
              <a:lnSpc>
                <a:spcPct val="100000"/>
              </a:lnSpc>
              <a:spcBef>
                <a:spcPts val="0"/>
              </a:spcBef>
              <a:defRPr sz="1806">
                <a:solidFill>
                  <a:srgbClr val="000000"/>
                </a:solidFill>
                <a:latin typeface="+mj-lt"/>
                <a:ea typeface="+mj-ea"/>
                <a:cs typeface="+mj-cs"/>
                <a:sym typeface="Helvetica"/>
              </a:defRPr>
            </a:pPr>
            <a:r>
              <a:t>6.Luuakse uus erakool uutesse ruumidesse.</a:t>
            </a:r>
          </a:p>
          <a:p>
            <a:pPr defTabSz="192023">
              <a:lnSpc>
                <a:spcPct val="100000"/>
              </a:lnSpc>
              <a:spcBef>
                <a:spcPts val="0"/>
              </a:spcBef>
              <a:defRPr sz="1344">
                <a:solidFill>
                  <a:srgbClr val="000000"/>
                </a:solidFill>
                <a:latin typeface="+mj-lt"/>
                <a:ea typeface="+mj-ea"/>
                <a:cs typeface="+mj-cs"/>
                <a:sym typeface="Helvetica"/>
              </a:defRPr>
            </a:pPr>
            <a:r>
              <a:t>Piirkonnas on lastevanemate initsiatiivgruppe, kes on kaalunud või kaalumas erakooli loomist. Võimalik, et nad ei soovi kooli avada tühjaks jäänud/ tühjaks jäävas valla koolis, vaid kasutada muid olemasolevad ruume selleks või ehitada uue kooli.</a:t>
            </a:r>
          </a:p>
          <a:p>
            <a:pPr defTabSz="192023">
              <a:lnSpc>
                <a:spcPct val="100000"/>
              </a:lnSpc>
              <a:spcBef>
                <a:spcPts val="0"/>
              </a:spcBef>
              <a:defRPr sz="1806">
                <a:solidFill>
                  <a:srgbClr val="000000"/>
                </a:solidFill>
                <a:latin typeface="+mj-lt"/>
                <a:ea typeface="+mj-ea"/>
                <a:cs typeface="+mj-cs"/>
                <a:sym typeface="Helvetica"/>
              </a:defRPr>
            </a:pPr>
            <a:endParaRPr/>
          </a:p>
          <a:p>
            <a:pPr defTabSz="192023">
              <a:lnSpc>
                <a:spcPct val="100000"/>
              </a:lnSpc>
              <a:spcBef>
                <a:spcPts val="0"/>
              </a:spcBef>
              <a:defRPr sz="1806">
                <a:solidFill>
                  <a:srgbClr val="000000"/>
                </a:solidFill>
                <a:latin typeface="+mj-lt"/>
                <a:ea typeface="+mj-ea"/>
                <a:cs typeface="+mj-cs"/>
                <a:sym typeface="Helvetica"/>
              </a:defRPr>
            </a:pPr>
            <a:r>
              <a:t>7. Gümnaasiumi osa Põltsamaa Ühisgümnaasiumis suletakse.</a:t>
            </a: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Shape 166"/>
          <p:cNvSpPr>
            <a:spLocks noGrp="1"/>
          </p:cNvSpPr>
          <p:nvPr>
            <p:ph type="title"/>
          </p:nvPr>
        </p:nvSpPr>
        <p:spPr>
          <a:prstGeom prst="rect">
            <a:avLst/>
          </a:prstGeom>
        </p:spPr>
        <p:txBody>
          <a:bodyPr>
            <a:normAutofit fontScale="90000"/>
          </a:bodyPr>
          <a:lstStyle/>
          <a:p>
            <a:r>
              <a:t>Milline on huvihariduse tulevik?</a:t>
            </a:r>
          </a:p>
        </p:txBody>
      </p:sp>
      <p:sp>
        <p:nvSpPr>
          <p:cNvPr id="167" name="Shape 167"/>
          <p:cNvSpPr>
            <a:spLocks noGrp="1"/>
          </p:cNvSpPr>
          <p:nvPr>
            <p:ph type="body" idx="1"/>
          </p:nvPr>
        </p:nvSpPr>
        <p:spPr>
          <a:prstGeom prst="rect">
            <a:avLst/>
          </a:prstGeom>
        </p:spPr>
        <p:txBody>
          <a:bodyPr/>
          <a:lstStyle/>
          <a:p>
            <a:pPr defTabSz="457200">
              <a:lnSpc>
                <a:spcPct val="100000"/>
              </a:lnSpc>
              <a:spcBef>
                <a:spcPts val="0"/>
              </a:spcBef>
              <a:defRPr sz="1500">
                <a:solidFill>
                  <a:srgbClr val="000000"/>
                </a:solidFill>
                <a:latin typeface="+mj-lt"/>
                <a:ea typeface="+mj-ea"/>
                <a:cs typeface="+mj-cs"/>
                <a:sym typeface="Helvetica"/>
              </a:defRPr>
            </a:pPr>
            <a:r>
              <a:t>Peamised ajendid. Tingimuste loomine loodus- tehnika- ja täppisteaduste (LTT) valdkonna huvitegevuse ja -hariduse arenguks. Põltsamaa Kunstikool on esitanud taotluse seni erakoolina töötanund kool munitsipaliseerida.</a:t>
            </a:r>
          </a:p>
          <a:p>
            <a:pPr defTabSz="457200">
              <a:lnSpc>
                <a:spcPct val="100000"/>
              </a:lnSpc>
              <a:spcBef>
                <a:spcPts val="0"/>
              </a:spcBef>
              <a:defRPr sz="1500">
                <a:solidFill>
                  <a:srgbClr val="000000"/>
                </a:solidFill>
                <a:latin typeface="+mj-lt"/>
                <a:ea typeface="+mj-ea"/>
                <a:cs typeface="+mj-cs"/>
                <a:sym typeface="Helvetica"/>
              </a:defRPr>
            </a:pPr>
            <a:endParaRPr/>
          </a:p>
          <a:p>
            <a:pPr defTabSz="457200">
              <a:lnSpc>
                <a:spcPct val="100000"/>
              </a:lnSpc>
              <a:spcBef>
                <a:spcPts val="0"/>
              </a:spcBef>
              <a:defRPr sz="1500">
                <a:solidFill>
                  <a:srgbClr val="000000"/>
                </a:solidFill>
                <a:latin typeface="+mj-lt"/>
                <a:ea typeface="+mj-ea"/>
                <a:cs typeface="+mj-cs"/>
                <a:sym typeface="Helvetica"/>
              </a:defRPr>
            </a:pPr>
            <a:endParaRPr/>
          </a:p>
          <a:p>
            <a:pPr defTabSz="457200">
              <a:lnSpc>
                <a:spcPct val="100000"/>
              </a:lnSpc>
              <a:spcBef>
                <a:spcPts val="0"/>
              </a:spcBef>
              <a:defRPr sz="1500">
                <a:solidFill>
                  <a:srgbClr val="000000"/>
                </a:solidFill>
                <a:latin typeface="+mj-lt"/>
                <a:ea typeface="+mj-ea"/>
                <a:cs typeface="+mj-cs"/>
                <a:sym typeface="Helvetica"/>
              </a:defRPr>
            </a:pPr>
            <a:r>
              <a:t>1) Huvikoolide liitmine.</a:t>
            </a:r>
          </a:p>
          <a:p>
            <a:pPr defTabSz="457200">
              <a:lnSpc>
                <a:spcPct val="100000"/>
              </a:lnSpc>
              <a:spcBef>
                <a:spcPts val="0"/>
              </a:spcBef>
              <a:defRPr sz="1500">
                <a:solidFill>
                  <a:srgbClr val="000000"/>
                </a:solidFill>
                <a:latin typeface="+mj-lt"/>
                <a:ea typeface="+mj-ea"/>
                <a:cs typeface="+mj-cs"/>
                <a:sym typeface="Helvetica"/>
              </a:defRPr>
            </a:pPr>
            <a:r>
              <a:t>Praeguste huvikoolide liitmisel luuakse uus vabaõppekeskus, mille juures arendatakse lisaks kultuuri- ja spordisuundadele välja ka LTT suund. (Rae valla huvialakooli näide. Algselt kunsti,</a:t>
            </a:r>
          </a:p>
          <a:p>
            <a:pPr defTabSz="457200">
              <a:lnSpc>
                <a:spcPct val="100000"/>
              </a:lnSpc>
              <a:spcBef>
                <a:spcPts val="0"/>
              </a:spcBef>
              <a:defRPr sz="1500">
                <a:solidFill>
                  <a:srgbClr val="000000"/>
                </a:solidFill>
                <a:latin typeface="+mj-lt"/>
                <a:ea typeface="+mj-ea"/>
                <a:cs typeface="+mj-cs"/>
                <a:sym typeface="Helvetica"/>
              </a:defRPr>
            </a:pPr>
            <a:r>
              <a:t>muusika, tantsu valdkond, hiljem liideti sport).</a:t>
            </a:r>
          </a:p>
          <a:p>
            <a:pPr defTabSz="457200">
              <a:lnSpc>
                <a:spcPct val="100000"/>
              </a:lnSpc>
              <a:spcBef>
                <a:spcPts val="0"/>
              </a:spcBef>
              <a:defRPr sz="1500">
                <a:solidFill>
                  <a:srgbClr val="000000"/>
                </a:solidFill>
                <a:latin typeface="+mj-lt"/>
                <a:ea typeface="+mj-ea"/>
                <a:cs typeface="+mj-cs"/>
                <a:sym typeface="Helvetica"/>
              </a:defRPr>
            </a:pPr>
            <a:endParaRPr/>
          </a:p>
          <a:p>
            <a:pPr defTabSz="457200">
              <a:lnSpc>
                <a:spcPct val="100000"/>
              </a:lnSpc>
              <a:spcBef>
                <a:spcPts val="0"/>
              </a:spcBef>
              <a:defRPr sz="1500">
                <a:solidFill>
                  <a:srgbClr val="000000"/>
                </a:solidFill>
                <a:latin typeface="+mj-lt"/>
                <a:ea typeface="+mj-ea"/>
                <a:cs typeface="+mj-cs"/>
                <a:sym typeface="Helvetica"/>
              </a:defRPr>
            </a:pPr>
            <a:r>
              <a:t>2) Praegused huvikoolid jäävad tegutsema endisel kujul.</a:t>
            </a: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Shape 169"/>
          <p:cNvSpPr>
            <a:spLocks noGrp="1"/>
          </p:cNvSpPr>
          <p:nvPr>
            <p:ph type="title"/>
          </p:nvPr>
        </p:nvSpPr>
        <p:spPr>
          <a:prstGeom prst="rect">
            <a:avLst/>
          </a:prstGeom>
        </p:spPr>
        <p:txBody>
          <a:bodyPr>
            <a:normAutofit fontScale="90000"/>
          </a:bodyPr>
          <a:lstStyle/>
          <a:p>
            <a:r>
              <a:t>Huviharidus</a:t>
            </a:r>
          </a:p>
        </p:txBody>
      </p:sp>
      <p:sp>
        <p:nvSpPr>
          <p:cNvPr id="170" name="Shape 170"/>
          <p:cNvSpPr>
            <a:spLocks noGrp="1"/>
          </p:cNvSpPr>
          <p:nvPr>
            <p:ph type="body" idx="1"/>
          </p:nvPr>
        </p:nvSpPr>
        <p:spPr>
          <a:prstGeom prst="rect">
            <a:avLst/>
          </a:prstGeom>
        </p:spPr>
        <p:txBody>
          <a:bodyPr/>
          <a:lstStyle/>
          <a:p>
            <a:pPr defTabSz="219455">
              <a:lnSpc>
                <a:spcPct val="100000"/>
              </a:lnSpc>
              <a:spcBef>
                <a:spcPts val="0"/>
              </a:spcBef>
              <a:defRPr sz="1871">
                <a:solidFill>
                  <a:srgbClr val="000000"/>
                </a:solidFill>
                <a:latin typeface="+mj-lt"/>
                <a:ea typeface="+mj-ea"/>
                <a:cs typeface="+mj-cs"/>
                <a:sym typeface="Helvetica"/>
              </a:defRPr>
            </a:pPr>
            <a:r>
              <a:t>3) Põltsamaa kunstikool munitsipaliseeritakse, muu jääb samaks.</a:t>
            </a:r>
          </a:p>
          <a:p>
            <a:pPr defTabSz="219455">
              <a:lnSpc>
                <a:spcPct val="100000"/>
              </a:lnSpc>
              <a:spcBef>
                <a:spcPts val="0"/>
              </a:spcBef>
              <a:defRPr sz="1871">
                <a:solidFill>
                  <a:srgbClr val="000000"/>
                </a:solidFill>
                <a:latin typeface="+mj-lt"/>
                <a:ea typeface="+mj-ea"/>
                <a:cs typeface="+mj-cs"/>
                <a:sym typeface="Helvetica"/>
              </a:defRPr>
            </a:pPr>
            <a:endParaRPr/>
          </a:p>
          <a:p>
            <a:pPr defTabSz="219455">
              <a:lnSpc>
                <a:spcPct val="100000"/>
              </a:lnSpc>
              <a:spcBef>
                <a:spcPts val="0"/>
              </a:spcBef>
              <a:defRPr sz="1871">
                <a:solidFill>
                  <a:srgbClr val="000000"/>
                </a:solidFill>
                <a:latin typeface="+mj-lt"/>
                <a:ea typeface="+mj-ea"/>
                <a:cs typeface="+mj-cs"/>
                <a:sym typeface="Helvetica"/>
              </a:defRPr>
            </a:pPr>
            <a:r>
              <a:t>4)  Uus eestvedaja</a:t>
            </a:r>
          </a:p>
          <a:p>
            <a:pPr defTabSz="219455">
              <a:lnSpc>
                <a:spcPct val="100000"/>
              </a:lnSpc>
              <a:spcBef>
                <a:spcPts val="0"/>
              </a:spcBef>
              <a:defRPr sz="1871">
                <a:solidFill>
                  <a:srgbClr val="000000"/>
                </a:solidFill>
                <a:latin typeface="+mj-lt"/>
                <a:ea typeface="+mj-ea"/>
                <a:cs typeface="+mj-cs"/>
                <a:sym typeface="Helvetica"/>
              </a:defRPr>
            </a:pPr>
            <a:r>
              <a:t>2. ja 3. stsenaariumi korral vaja muul moel leida kogu valla LTT huvihariduse eestvedaja, koordineerija:</a:t>
            </a:r>
          </a:p>
          <a:p>
            <a:pPr defTabSz="219455">
              <a:lnSpc>
                <a:spcPct val="100000"/>
              </a:lnSpc>
              <a:spcBef>
                <a:spcPts val="0"/>
              </a:spcBef>
              <a:defRPr sz="1871">
                <a:solidFill>
                  <a:srgbClr val="000000"/>
                </a:solidFill>
                <a:latin typeface="+mj-lt"/>
                <a:ea typeface="+mj-ea"/>
                <a:cs typeface="+mj-cs"/>
                <a:sym typeface="Helvetica"/>
              </a:defRPr>
            </a:pPr>
            <a:endParaRPr/>
          </a:p>
          <a:p>
            <a:pPr defTabSz="219455">
              <a:lnSpc>
                <a:spcPct val="100000"/>
              </a:lnSpc>
              <a:spcBef>
                <a:spcPts val="0"/>
              </a:spcBef>
              <a:defRPr sz="1871">
                <a:solidFill>
                  <a:srgbClr val="000000"/>
                </a:solidFill>
                <a:latin typeface="+mj-lt"/>
                <a:ea typeface="+mj-ea"/>
                <a:cs typeface="+mj-cs"/>
                <a:sym typeface="Helvetica"/>
              </a:defRPr>
            </a:pPr>
            <a:r>
              <a:t>a. Põltsamaa Ühisgümnaasium või teine valla kool (nt Viimsi Kooli juurde loodud Huvikool Teadmiskeskus Collegium Eruditionis, kelle õppekavadel põhinevad huviringid tegutsevad 8 koolis Viimsi vallas, Tallinnas ja Rae vallas)</a:t>
            </a: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Shape 172"/>
          <p:cNvSpPr>
            <a:spLocks noGrp="1"/>
          </p:cNvSpPr>
          <p:nvPr>
            <p:ph type="title"/>
          </p:nvPr>
        </p:nvSpPr>
        <p:spPr>
          <a:prstGeom prst="rect">
            <a:avLst/>
          </a:prstGeom>
        </p:spPr>
        <p:txBody>
          <a:bodyPr>
            <a:normAutofit fontScale="90000"/>
          </a:bodyPr>
          <a:lstStyle/>
          <a:p>
            <a:r>
              <a:t>Huviharidus</a:t>
            </a:r>
          </a:p>
        </p:txBody>
      </p:sp>
      <p:sp>
        <p:nvSpPr>
          <p:cNvPr id="173" name="Shape 173"/>
          <p:cNvSpPr>
            <a:spLocks noGrp="1"/>
          </p:cNvSpPr>
          <p:nvPr>
            <p:ph type="body" idx="1"/>
          </p:nvPr>
        </p:nvSpPr>
        <p:spPr>
          <a:prstGeom prst="rect">
            <a:avLst/>
          </a:prstGeom>
        </p:spPr>
        <p:txBody>
          <a:bodyPr/>
          <a:lstStyle/>
          <a:p>
            <a:pPr defTabSz="457200">
              <a:lnSpc>
                <a:spcPct val="100000"/>
              </a:lnSpc>
              <a:spcBef>
                <a:spcPts val="0"/>
              </a:spcBef>
              <a:defRPr sz="2000">
                <a:solidFill>
                  <a:srgbClr val="000000"/>
                </a:solidFill>
                <a:latin typeface="+mj-lt"/>
                <a:ea typeface="+mj-ea"/>
                <a:cs typeface="+mj-cs"/>
                <a:sym typeface="Helvetica"/>
              </a:defRPr>
            </a:pPr>
            <a:r>
              <a:t>b. Noortekeskus</a:t>
            </a:r>
          </a:p>
          <a:p>
            <a:pPr defTabSz="457200">
              <a:lnSpc>
                <a:spcPct val="100000"/>
              </a:lnSpc>
              <a:spcBef>
                <a:spcPts val="0"/>
              </a:spcBef>
              <a:defRPr sz="2000">
                <a:solidFill>
                  <a:srgbClr val="000000"/>
                </a:solidFill>
                <a:latin typeface="+mj-lt"/>
                <a:ea typeface="+mj-ea"/>
                <a:cs typeface="+mj-cs"/>
                <a:sym typeface="Helvetica"/>
              </a:defRPr>
            </a:pPr>
            <a:r>
              <a:t>c. Delegeerida MTÜ-le selle valdkonna edendamine (nt MTÜ</a:t>
            </a:r>
          </a:p>
          <a:p>
            <a:pPr defTabSz="457200">
              <a:lnSpc>
                <a:spcPct val="100000"/>
              </a:lnSpc>
              <a:spcBef>
                <a:spcPts val="0"/>
              </a:spcBef>
              <a:defRPr sz="2000">
                <a:solidFill>
                  <a:srgbClr val="000000"/>
                </a:solidFill>
                <a:latin typeface="+mj-lt"/>
                <a:ea typeface="+mj-ea"/>
                <a:cs typeface="+mj-cs"/>
                <a:sym typeface="Helvetica"/>
              </a:defRPr>
            </a:pPr>
            <a:r>
              <a:t>XTeadus, </a:t>
            </a:r>
            <a:r>
              <a:rPr u="sng">
                <a:solidFill>
                  <a:schemeClr val="accent5"/>
                </a:solidFill>
                <a:uFill>
                  <a:solidFill>
                    <a:schemeClr val="accent5"/>
                  </a:solidFill>
                </a:uFill>
                <a:hlinkClick r:id="rId2"/>
              </a:rPr>
              <a:t>https://www.xteadus.ee/</a:t>
            </a:r>
            <a:r>
              <a:t>)</a:t>
            </a:r>
          </a:p>
          <a:p>
            <a:pPr defTabSz="457200">
              <a:lnSpc>
                <a:spcPct val="100000"/>
              </a:lnSpc>
              <a:spcBef>
                <a:spcPts val="0"/>
              </a:spcBef>
              <a:defRPr sz="2000">
                <a:solidFill>
                  <a:srgbClr val="000000"/>
                </a:solidFill>
                <a:latin typeface="+mj-lt"/>
                <a:ea typeface="+mj-ea"/>
                <a:cs typeface="+mj-cs"/>
                <a:sym typeface="Helvetica"/>
              </a:defRPr>
            </a:pPr>
            <a:r>
              <a:t>d. Valla allasutusena teadushuvikool (nt Pernova</a:t>
            </a:r>
          </a:p>
          <a:p>
            <a:pPr defTabSz="457200">
              <a:lnSpc>
                <a:spcPct val="100000"/>
              </a:lnSpc>
              <a:spcBef>
                <a:spcPts val="0"/>
              </a:spcBef>
              <a:defRPr sz="2000">
                <a:solidFill>
                  <a:srgbClr val="000000"/>
                </a:solidFill>
                <a:latin typeface="+mj-lt"/>
                <a:ea typeface="+mj-ea"/>
                <a:cs typeface="+mj-cs"/>
                <a:sym typeface="Helvetica"/>
              </a:defRPr>
            </a:pPr>
            <a:r>
              <a:t>Looduskeskus, SA Tartu Keskkonnahariduse Keskus)</a:t>
            </a:r>
          </a:p>
          <a:p>
            <a:pPr defTabSz="457200">
              <a:lnSpc>
                <a:spcPct val="100000"/>
              </a:lnSpc>
              <a:spcBef>
                <a:spcPts val="0"/>
              </a:spcBef>
              <a:defRPr sz="2000">
                <a:solidFill>
                  <a:srgbClr val="000000"/>
                </a:solidFill>
                <a:latin typeface="+mj-lt"/>
                <a:ea typeface="+mj-ea"/>
                <a:cs typeface="+mj-cs"/>
                <a:sym typeface="Helvetica"/>
              </a:defRPr>
            </a:pPr>
            <a:r>
              <a:t>e. Valla allasutusena huvikool, mis katab lisaks ka muid valdkondi, mida olemasolevad huvikoolid ei kata. (nt Viljandi Huvikool)</a:t>
            </a:r>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Shape 175"/>
          <p:cNvSpPr>
            <a:spLocks noGrp="1"/>
          </p:cNvSpPr>
          <p:nvPr>
            <p:ph type="title"/>
          </p:nvPr>
        </p:nvSpPr>
        <p:spPr>
          <a:prstGeom prst="rect">
            <a:avLst/>
          </a:prstGeom>
        </p:spPr>
        <p:txBody>
          <a:bodyPr>
            <a:normAutofit fontScale="90000"/>
          </a:bodyPr>
          <a:lstStyle/>
          <a:p>
            <a:r>
              <a:t>Milline on noorsootöö tulevik ja pilt kaardil?</a:t>
            </a:r>
          </a:p>
        </p:txBody>
      </p:sp>
      <p:sp>
        <p:nvSpPr>
          <p:cNvPr id="176" name="Shape 176"/>
          <p:cNvSpPr>
            <a:spLocks noGrp="1"/>
          </p:cNvSpPr>
          <p:nvPr>
            <p:ph type="body" idx="1"/>
          </p:nvPr>
        </p:nvSpPr>
        <p:spPr>
          <a:prstGeom prst="rect">
            <a:avLst/>
          </a:prstGeom>
        </p:spPr>
        <p:txBody>
          <a:bodyPr/>
          <a:lstStyle/>
          <a:p>
            <a:r>
              <a:t>Kes haldab, mida ja kuidas? </a:t>
            </a:r>
          </a:p>
          <a:p>
            <a:r>
              <a:t>Kuidas arvestada piirkonna erinevaid vajadusi?</a:t>
            </a:r>
          </a:p>
          <a:p>
            <a:r>
              <a:t>Kas võiks olla ühine noorsootöökeskus???</a:t>
            </a:r>
          </a:p>
          <a:p>
            <a:r>
              <a:t>Väärib edasist mõtestamist ja uurimist tervikliku mudeli loomisel.</a:t>
            </a:r>
          </a:p>
          <a:p>
            <a:pPr>
              <a:defRPr i="1"/>
            </a:pPr>
            <a:r>
              <a:t>Mõtteõhtul jagatud ideed, ettepanekud kõikide tulevikustsenaariumite osas on sisendiks tulevikumudeli loomisel. </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Shape 124"/>
          <p:cNvSpPr>
            <a:spLocks noGrp="1"/>
          </p:cNvSpPr>
          <p:nvPr>
            <p:ph type="title"/>
          </p:nvPr>
        </p:nvSpPr>
        <p:spPr>
          <a:prstGeom prst="rect">
            <a:avLst/>
          </a:prstGeom>
        </p:spPr>
        <p:txBody>
          <a:bodyPr>
            <a:normAutofit fontScale="90000"/>
          </a:bodyPr>
          <a:lstStyle/>
          <a:p>
            <a:r>
              <a:t>Kui kõik oleks võimalik…</a:t>
            </a:r>
          </a:p>
        </p:txBody>
      </p:sp>
      <p:sp>
        <p:nvSpPr>
          <p:cNvPr id="125" name="Shape 125"/>
          <p:cNvSpPr>
            <a:spLocks noGrp="1"/>
          </p:cNvSpPr>
          <p:nvPr>
            <p:ph type="body" idx="1"/>
          </p:nvPr>
        </p:nvSpPr>
        <p:spPr>
          <a:prstGeom prst="rect">
            <a:avLst/>
          </a:prstGeom>
        </p:spPr>
        <p:txBody>
          <a:bodyPr/>
          <a:lstStyle/>
          <a:p>
            <a:endParaRPr/>
          </a:p>
        </p:txBody>
      </p:sp>
      <p:sp>
        <p:nvSpPr>
          <p:cNvPr id="126" name="Shape 126"/>
          <p:cNvSpPr/>
          <p:nvPr/>
        </p:nvSpPr>
        <p:spPr>
          <a:xfrm>
            <a:off x="438699" y="1393325"/>
            <a:ext cx="8520602" cy="3302700"/>
          </a:xfrm>
          <a:prstGeom prst="rect">
            <a:avLst/>
          </a:prstGeom>
          <a:ln w="12700">
            <a:miter lim="400000"/>
          </a:ln>
          <a:extLst>
            <a:ext uri="{C572A759-6A51-4108-AA02-DFA0A04FC94B}">
              <ma14:wrappingTextBoxFlag xmlns:ma14="http://schemas.microsoft.com/office/mac/drawingml/2011/main" xmlns="" val="1"/>
            </a:ext>
          </a:extLst>
        </p:spPr>
        <p:txBody>
          <a:bodyPr lIns="91424" tIns="91424" rIns="91424" bIns="91424">
            <a:normAutofit/>
          </a:bodyPr>
          <a:lstStyle/>
          <a:p>
            <a:pPr algn="ctr">
              <a:lnSpc>
                <a:spcPct val="115000"/>
              </a:lnSpc>
              <a:defRPr sz="2400">
                <a:solidFill>
                  <a:srgbClr val="4C4973"/>
                </a:solidFill>
              </a:defRPr>
            </a:pPr>
            <a:endParaRPr/>
          </a:p>
          <a:p>
            <a:pPr algn="ctr">
              <a:lnSpc>
                <a:spcPct val="115000"/>
              </a:lnSpc>
              <a:defRPr sz="2400">
                <a:solidFill>
                  <a:srgbClr val="4C4973"/>
                </a:solidFill>
              </a:defRPr>
            </a:pPr>
            <a:r>
              <a:t>kuidas me saame</a:t>
            </a:r>
            <a:endParaRPr>
              <a:solidFill>
                <a:srgbClr val="000000"/>
              </a:solidFill>
            </a:endParaRPr>
          </a:p>
          <a:p>
            <a:pPr algn="ctr">
              <a:lnSpc>
                <a:spcPct val="115000"/>
              </a:lnSpc>
              <a:defRPr sz="2400">
                <a:solidFill>
                  <a:srgbClr val="4C4973"/>
                </a:solidFill>
              </a:defRPr>
            </a:pPr>
            <a:r>
              <a:t>luua tõelisel koostööl põhineva, uuendusliku ja igat</a:t>
            </a:r>
            <a:endParaRPr>
              <a:solidFill>
                <a:srgbClr val="000000"/>
              </a:solidFill>
            </a:endParaRPr>
          </a:p>
          <a:p>
            <a:pPr algn="ctr">
              <a:lnSpc>
                <a:spcPct val="115000"/>
              </a:lnSpc>
              <a:defRPr sz="2400">
                <a:solidFill>
                  <a:srgbClr val="4C4973"/>
                </a:solidFill>
              </a:defRPr>
            </a:pPr>
            <a:r>
              <a:t>noort toetava haridus- ja noorsootöömudeli uues</a:t>
            </a:r>
            <a:endParaRPr>
              <a:solidFill>
                <a:srgbClr val="000000"/>
              </a:solidFill>
            </a:endParaRPr>
          </a:p>
          <a:p>
            <a:pPr algn="ctr">
              <a:lnSpc>
                <a:spcPct val="115000"/>
              </a:lnSpc>
              <a:defRPr sz="2400">
                <a:solidFill>
                  <a:srgbClr val="4C4973"/>
                </a:solidFill>
              </a:defRPr>
            </a:pPr>
            <a:r>
              <a:t>Põltsamaa vallas? </a:t>
            </a: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Shape 178"/>
          <p:cNvSpPr>
            <a:spLocks noGrp="1"/>
          </p:cNvSpPr>
          <p:nvPr>
            <p:ph type="title"/>
          </p:nvPr>
        </p:nvSpPr>
        <p:spPr>
          <a:xfrm>
            <a:off x="311699" y="445025"/>
            <a:ext cx="8520602" cy="707401"/>
          </a:xfrm>
          <a:prstGeom prst="rect">
            <a:avLst/>
          </a:prstGeom>
        </p:spPr>
        <p:txBody>
          <a:bodyPr>
            <a:normAutofit fontScale="90000"/>
          </a:bodyPr>
          <a:lstStyle/>
          <a:p>
            <a:r>
              <a:t>Kui tekib mõtteid juurde….</a:t>
            </a:r>
          </a:p>
        </p:txBody>
      </p:sp>
      <p:sp>
        <p:nvSpPr>
          <p:cNvPr id="179" name="Shape 179"/>
          <p:cNvSpPr>
            <a:spLocks noGrp="1"/>
          </p:cNvSpPr>
          <p:nvPr>
            <p:ph type="body" idx="1"/>
          </p:nvPr>
        </p:nvSpPr>
        <p:spPr>
          <a:xfrm>
            <a:off x="311699" y="1266325"/>
            <a:ext cx="8520602" cy="3302700"/>
          </a:xfrm>
          <a:prstGeom prst="rect">
            <a:avLst/>
          </a:prstGeom>
        </p:spPr>
        <p:txBody>
          <a:bodyPr/>
          <a:lstStyle/>
          <a:p>
            <a:r>
              <a:t>Järgmised sammud</a:t>
            </a:r>
          </a:p>
          <a:p>
            <a:pPr>
              <a:defRPr sz="1600"/>
            </a:pPr>
            <a:r>
              <a:t>Juuni-juuli: tulemuste sisuanalüüs ja esimes mudeli visandamine </a:t>
            </a:r>
          </a:p>
          <a:p>
            <a:pPr>
              <a:defRPr sz="1600"/>
            </a:pPr>
            <a:r>
              <a:t>September: mudeli esialgne tutvustus ja tagasisidestamine: 11. september kell 16.00</a:t>
            </a:r>
          </a:p>
          <a:p>
            <a:pPr>
              <a:defRPr sz="1600"/>
            </a:pPr>
            <a:r>
              <a:t>Hoia silma peal: http://poltsamaa.kovtp.ee/hariduse-ja-noorsootoo-mudeli-loomise-kaasamisprotsess</a:t>
            </a:r>
          </a:p>
          <a:p>
            <a:pPr>
              <a:defRPr sz="1600"/>
            </a:pPr>
            <a:r>
              <a:t>Kirjuta: Kadri Suni, </a:t>
            </a:r>
            <a:r>
              <a:rPr u="sng">
                <a:solidFill>
                  <a:schemeClr val="accent5"/>
                </a:solidFill>
                <a:uFill>
                  <a:solidFill>
                    <a:schemeClr val="accent5"/>
                  </a:solidFill>
                </a:uFill>
                <a:hlinkClick r:id="rId2"/>
              </a:rPr>
              <a:t>kadri.suni@poltsamaa.ee</a:t>
            </a:r>
            <a:r>
              <a:t>, Piret Jeedas, </a:t>
            </a:r>
            <a:r>
              <a:rPr u="sng">
                <a:solidFill>
                  <a:schemeClr val="accent5"/>
                </a:solidFill>
                <a:uFill>
                  <a:solidFill>
                    <a:schemeClr val="accent5"/>
                  </a:solidFill>
                </a:uFill>
                <a:hlinkClick r:id="rId3"/>
              </a:rPr>
              <a:t>piret@ruumiloojad.ee</a:t>
            </a:r>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Shape 181"/>
          <p:cNvSpPr>
            <a:spLocks noGrp="1"/>
          </p:cNvSpPr>
          <p:nvPr>
            <p:ph type="title"/>
          </p:nvPr>
        </p:nvSpPr>
        <p:spPr>
          <a:prstGeom prst="rect">
            <a:avLst/>
          </a:prstGeom>
        </p:spPr>
        <p:txBody>
          <a:bodyPr>
            <a:normAutofit fontScale="90000"/>
          </a:bodyPr>
          <a:lstStyle/>
          <a:p>
            <a:endParaRPr/>
          </a:p>
        </p:txBody>
      </p:sp>
      <p:pic>
        <p:nvPicPr>
          <p:cNvPr id="182" name="vestlushoos2.jpg"/>
          <p:cNvPicPr>
            <a:picLocks noChangeAspect="1"/>
          </p:cNvPicPr>
          <p:nvPr/>
        </p:nvPicPr>
        <p:blipFill>
          <a:blip r:embed="rId2">
            <a:extLst/>
          </a:blip>
          <a:stretch>
            <a:fillRect/>
          </a:stretch>
        </p:blipFill>
        <p:spPr>
          <a:xfrm>
            <a:off x="1424658" y="198139"/>
            <a:ext cx="6862513" cy="5143501"/>
          </a:xfrm>
          <a:prstGeom prst="rect">
            <a:avLst/>
          </a:prstGeom>
          <a:ln w="12700">
            <a:miter lim="400000"/>
          </a:ln>
        </p:spPr>
      </p:pic>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Shape 128"/>
          <p:cNvSpPr>
            <a:spLocks noGrp="1"/>
          </p:cNvSpPr>
          <p:nvPr>
            <p:ph type="title"/>
          </p:nvPr>
        </p:nvSpPr>
        <p:spPr>
          <a:xfrm>
            <a:off x="311699" y="445025"/>
            <a:ext cx="8520602" cy="707401"/>
          </a:xfrm>
          <a:prstGeom prst="rect">
            <a:avLst/>
          </a:prstGeom>
        </p:spPr>
        <p:txBody>
          <a:bodyPr>
            <a:normAutofit fontScale="90000"/>
          </a:bodyPr>
          <a:lstStyle/>
          <a:p>
            <a:r>
              <a:t>Mõtteõhtu kava</a:t>
            </a:r>
          </a:p>
        </p:txBody>
      </p:sp>
      <p:sp>
        <p:nvSpPr>
          <p:cNvPr id="129" name="Shape 129"/>
          <p:cNvSpPr>
            <a:spLocks noGrp="1"/>
          </p:cNvSpPr>
          <p:nvPr>
            <p:ph type="body" idx="1"/>
          </p:nvPr>
        </p:nvSpPr>
        <p:spPr>
          <a:xfrm>
            <a:off x="311699" y="1266325"/>
            <a:ext cx="8520602" cy="3302700"/>
          </a:xfrm>
          <a:prstGeom prst="rect">
            <a:avLst/>
          </a:prstGeom>
        </p:spPr>
        <p:txBody>
          <a:bodyPr/>
          <a:lstStyle/>
          <a:p>
            <a:pPr defTabSz="438911">
              <a:spcBef>
                <a:spcPts val="700"/>
              </a:spcBef>
              <a:defRPr sz="1488">
                <a:latin typeface="Avenir Heavy"/>
                <a:ea typeface="Avenir Heavy"/>
                <a:cs typeface="Avenir Heavy"/>
                <a:sym typeface="Avenir Heavy"/>
              </a:defRPr>
            </a:pPr>
            <a:r>
              <a:t>Kohalejõudmine </a:t>
            </a:r>
          </a:p>
          <a:p>
            <a:pPr defTabSz="438911">
              <a:spcBef>
                <a:spcPts val="700"/>
              </a:spcBef>
              <a:defRPr sz="1488">
                <a:latin typeface="Avenir Heavy"/>
                <a:ea typeface="Avenir Heavy"/>
                <a:cs typeface="Avenir Heavy"/>
                <a:sym typeface="Avenir Heavy"/>
              </a:defRPr>
            </a:pPr>
            <a:r>
              <a:t>Mudeli loomise vajadus ja eesmärk (Kadri Suni)</a:t>
            </a:r>
          </a:p>
          <a:p>
            <a:pPr defTabSz="438911">
              <a:spcBef>
                <a:spcPts val="700"/>
              </a:spcBef>
              <a:defRPr sz="1488">
                <a:latin typeface="Avenir Heavy"/>
                <a:ea typeface="Avenir Heavy"/>
                <a:cs typeface="Avenir Heavy"/>
                <a:sym typeface="Avenir Heavy"/>
              </a:defRPr>
            </a:pPr>
            <a:r>
              <a:t>Senised sammud mudeli loomisel (Piret Jeedas ja Kati Orav)</a:t>
            </a:r>
          </a:p>
          <a:p>
            <a:pPr defTabSz="438911">
              <a:spcBef>
                <a:spcPts val="700"/>
              </a:spcBef>
              <a:defRPr sz="1488">
                <a:latin typeface="Avenir Heavy"/>
                <a:ea typeface="Avenir Heavy"/>
                <a:cs typeface="Avenir Heavy"/>
                <a:sym typeface="Avenir Heavy"/>
              </a:defRPr>
            </a:pPr>
            <a:r>
              <a:t>Vestlus väljal: mis aeg on praegu õppimise ja hariduse väljal? Koidu Tani-Jürisoo </a:t>
            </a:r>
          </a:p>
          <a:p>
            <a:pPr defTabSz="438911">
              <a:spcBef>
                <a:spcPts val="700"/>
              </a:spcBef>
              <a:defRPr sz="1488">
                <a:latin typeface="Avenir Heavy"/>
                <a:ea typeface="Avenir Heavy"/>
                <a:cs typeface="Avenir Heavy"/>
                <a:sym typeface="Avenir Heavy"/>
              </a:defRPr>
            </a:pPr>
            <a:r>
              <a:t>Tuleviku loomise keskmes täna:</a:t>
            </a:r>
          </a:p>
          <a:p>
            <a:pPr marL="219455" indent="-152400" defTabSz="438911">
              <a:spcBef>
                <a:spcPts val="0"/>
              </a:spcBef>
              <a:buClr>
                <a:srgbClr val="434343"/>
              </a:buClr>
              <a:buSzPct val="100000"/>
              <a:buFont typeface="Comic Sans MS"/>
              <a:buChar char="-"/>
              <a:defRPr sz="1488">
                <a:solidFill>
                  <a:srgbClr val="232323"/>
                </a:solidFill>
                <a:latin typeface="Avenir Heavy"/>
                <a:ea typeface="Avenir Heavy"/>
                <a:cs typeface="Avenir Heavy"/>
                <a:sym typeface="Avenir Heavy"/>
              </a:defRPr>
            </a:pPr>
            <a:r>
              <a:t>Kui kõik oleks võimalik, siis milline on noort toetav õpiteekond Põltsamaal kui kõige inspireerivamas arengu-ja õpikeskkonnas?</a:t>
            </a:r>
          </a:p>
          <a:p>
            <a:pPr marL="219455" indent="-152400" defTabSz="438911">
              <a:spcBef>
                <a:spcPts val="0"/>
              </a:spcBef>
              <a:buClr>
                <a:srgbClr val="232323"/>
              </a:buClr>
              <a:buSzPct val="100000"/>
              <a:buFont typeface="Arial"/>
              <a:buChar char="-"/>
              <a:defRPr sz="1488">
                <a:solidFill>
                  <a:srgbClr val="232323"/>
                </a:solidFill>
                <a:latin typeface="Avenir Heavy"/>
                <a:ea typeface="Avenir Heavy"/>
                <a:cs typeface="Avenir Heavy"/>
                <a:sym typeface="Avenir Heavy"/>
              </a:defRPr>
            </a:pPr>
            <a:r>
              <a:t>koolivõrgu ja huvihariduse tulevikustsenaariumid: - millises suunas? </a:t>
            </a:r>
          </a:p>
          <a:p>
            <a:pPr defTabSz="438911">
              <a:spcBef>
                <a:spcPts val="0"/>
              </a:spcBef>
              <a:defRPr sz="1488">
                <a:solidFill>
                  <a:srgbClr val="232323"/>
                </a:solidFill>
                <a:latin typeface="Avenir Heavy"/>
                <a:ea typeface="Avenir Heavy"/>
                <a:cs typeface="Avenir Heavy"/>
                <a:sym typeface="Avenir Heavy"/>
              </a:defRPr>
            </a:pPr>
            <a:r>
              <a:t>Kokkuvõte </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Shape 131"/>
          <p:cNvSpPr>
            <a:spLocks noGrp="1"/>
          </p:cNvSpPr>
          <p:nvPr>
            <p:ph type="title"/>
          </p:nvPr>
        </p:nvSpPr>
        <p:spPr>
          <a:xfrm>
            <a:off x="311699" y="445025"/>
            <a:ext cx="8520602" cy="707401"/>
          </a:xfrm>
          <a:prstGeom prst="rect">
            <a:avLst/>
          </a:prstGeom>
        </p:spPr>
        <p:txBody>
          <a:bodyPr>
            <a:normAutofit fontScale="90000"/>
          </a:bodyPr>
          <a:lstStyle/>
          <a:p>
            <a:r>
              <a:t>Vestlus väljal</a:t>
            </a:r>
          </a:p>
        </p:txBody>
      </p:sp>
      <p:sp>
        <p:nvSpPr>
          <p:cNvPr id="132" name="Shape 132"/>
          <p:cNvSpPr>
            <a:spLocks noGrp="1"/>
          </p:cNvSpPr>
          <p:nvPr>
            <p:ph type="body" idx="1"/>
          </p:nvPr>
        </p:nvSpPr>
        <p:spPr>
          <a:xfrm>
            <a:off x="311699" y="1266325"/>
            <a:ext cx="8520602" cy="3302700"/>
          </a:xfrm>
          <a:prstGeom prst="rect">
            <a:avLst/>
          </a:prstGeom>
        </p:spPr>
        <p:txBody>
          <a:bodyPr>
            <a:normAutofit lnSpcReduction="10000"/>
          </a:bodyPr>
          <a:lstStyle/>
          <a:p>
            <a:pPr algn="just">
              <a:spcBef>
                <a:spcPts val="0"/>
              </a:spcBef>
              <a:defRPr b="1">
                <a:solidFill>
                  <a:srgbClr val="000000"/>
                </a:solidFill>
                <a:latin typeface="Arial"/>
                <a:ea typeface="Arial"/>
                <a:cs typeface="Arial"/>
                <a:sym typeface="Arial"/>
              </a:defRPr>
            </a:pPr>
            <a:r>
              <a:t>Räägi inimesega, kellega sa tavaliselt ei räägi. Hoia kõik oma meeled valla. Heida eemale hinnagute andmine ning ühendu oma uudishimuga.</a:t>
            </a:r>
          </a:p>
          <a:p>
            <a:pPr algn="just">
              <a:spcBef>
                <a:spcPts val="0"/>
              </a:spcBef>
            </a:pPr>
            <a:endParaRPr b="1">
              <a:solidFill>
                <a:srgbClr val="000000"/>
              </a:solidFill>
              <a:latin typeface="Arial"/>
              <a:ea typeface="Arial"/>
              <a:cs typeface="Arial"/>
              <a:sym typeface="Arial"/>
            </a:endParaRPr>
          </a:p>
          <a:p>
            <a:pPr marL="457200" indent="-228600" algn="just">
              <a:spcBef>
                <a:spcPts val="0"/>
              </a:spcBef>
              <a:buClr>
                <a:srgbClr val="000000"/>
              </a:buClr>
              <a:buSzPct val="100000"/>
              <a:buFont typeface="Arial"/>
              <a:buChar char="-"/>
              <a:defRPr b="1" u="sng">
                <a:solidFill>
                  <a:srgbClr val="000000"/>
                </a:solidFill>
                <a:latin typeface="Arial"/>
                <a:ea typeface="Arial"/>
                <a:cs typeface="Arial"/>
                <a:sym typeface="Arial"/>
              </a:defRPr>
            </a:pPr>
            <a:r>
              <a:t>Vestluse mõte</a:t>
            </a:r>
          </a:p>
          <a:p>
            <a:pPr marL="457200" indent="-228600" algn="just">
              <a:spcBef>
                <a:spcPts val="0"/>
              </a:spcBef>
              <a:buClr>
                <a:srgbClr val="000000"/>
              </a:buClr>
              <a:buSzPct val="100000"/>
              <a:buFont typeface="Arial"/>
              <a:buChar char="-"/>
              <a:defRPr>
                <a:solidFill>
                  <a:srgbClr val="000000"/>
                </a:solidFill>
                <a:latin typeface="Arial"/>
                <a:ea typeface="Arial"/>
                <a:cs typeface="Arial"/>
                <a:sym typeface="Arial"/>
              </a:defRPr>
            </a:pPr>
            <a:r>
              <a:t>Mõista õppimise ja hariduse väljal tomuvat.</a:t>
            </a:r>
          </a:p>
          <a:p>
            <a:pPr marL="457200" indent="-228600" algn="just">
              <a:spcBef>
                <a:spcPts val="0"/>
              </a:spcBef>
              <a:buClr>
                <a:srgbClr val="000000"/>
              </a:buClr>
              <a:buSzPct val="100000"/>
              <a:buFont typeface="Arial"/>
              <a:buChar char="-"/>
              <a:defRPr>
                <a:solidFill>
                  <a:srgbClr val="000000"/>
                </a:solidFill>
                <a:latin typeface="Arial"/>
                <a:ea typeface="Arial"/>
                <a:cs typeface="Arial"/>
                <a:sym typeface="Arial"/>
              </a:defRPr>
            </a:pPr>
            <a:r>
              <a:t>See on võimalus uurivaks vestluseks inimesega, kellelt </a:t>
            </a:r>
            <a:r>
              <a:rPr b="1"/>
              <a:t>sa soovid midagi õppida.</a:t>
            </a:r>
            <a:r>
              <a:t> See võimaldab sul astuda vestuskaaslase kingadesse ja näha õppimise välja tema perspektiivist lähtudes. </a:t>
            </a:r>
          </a:p>
          <a:p>
            <a:pPr algn="just">
              <a:spcBef>
                <a:spcPts val="0"/>
              </a:spcBef>
            </a:pPr>
            <a:endParaRPr>
              <a:solidFill>
                <a:srgbClr val="000000"/>
              </a:solidFill>
              <a:latin typeface="Arial"/>
              <a:ea typeface="Arial"/>
              <a:cs typeface="Arial"/>
              <a:sym typeface="Arial"/>
            </a:endParaRPr>
          </a:p>
          <a:p>
            <a:pPr indent="1828800">
              <a:spcBef>
                <a:spcPts val="0"/>
              </a:spcBef>
            </a:pPr>
            <a:r>
              <a:t>Koidu-Tani Jürisoo (Avatud Meele Instituut) </a:t>
            </a: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Shape 134"/>
          <p:cNvSpPr>
            <a:spLocks noGrp="1"/>
          </p:cNvSpPr>
          <p:nvPr>
            <p:ph type="title"/>
          </p:nvPr>
        </p:nvSpPr>
        <p:spPr>
          <a:prstGeom prst="rect">
            <a:avLst/>
          </a:prstGeom>
        </p:spPr>
        <p:txBody>
          <a:bodyPr>
            <a:normAutofit fontScale="90000"/>
          </a:bodyPr>
          <a:lstStyle/>
          <a:p>
            <a:r>
              <a:t>Koidu ettekande mõttekohad</a:t>
            </a:r>
          </a:p>
        </p:txBody>
      </p:sp>
      <p:sp>
        <p:nvSpPr>
          <p:cNvPr id="135" name="Shape 135"/>
          <p:cNvSpPr>
            <a:spLocks noGrp="1"/>
          </p:cNvSpPr>
          <p:nvPr>
            <p:ph type="body" idx="1"/>
          </p:nvPr>
        </p:nvSpPr>
        <p:spPr>
          <a:prstGeom prst="rect">
            <a:avLst/>
          </a:prstGeom>
        </p:spPr>
        <p:txBody>
          <a:bodyPr>
            <a:normAutofit lnSpcReduction="10000"/>
          </a:bodyPr>
          <a:lstStyle/>
          <a:p>
            <a:pPr defTabSz="297179">
              <a:lnSpc>
                <a:spcPct val="100000"/>
              </a:lnSpc>
              <a:spcBef>
                <a:spcPts val="0"/>
              </a:spcBef>
              <a:defRPr sz="1156">
                <a:solidFill>
                  <a:srgbClr val="232323"/>
                </a:solidFill>
                <a:latin typeface="Arial"/>
                <a:ea typeface="Arial"/>
                <a:cs typeface="Arial"/>
                <a:sym typeface="Arial"/>
              </a:defRPr>
            </a:pPr>
            <a:endParaRPr/>
          </a:p>
          <a:p>
            <a:pPr defTabSz="297179">
              <a:lnSpc>
                <a:spcPct val="100000"/>
              </a:lnSpc>
              <a:spcBef>
                <a:spcPts val="0"/>
              </a:spcBef>
              <a:defRPr sz="1611">
                <a:solidFill>
                  <a:srgbClr val="232323"/>
                </a:solidFill>
                <a:latin typeface="Arial"/>
                <a:ea typeface="Arial"/>
                <a:cs typeface="Arial"/>
                <a:sym typeface="Arial"/>
              </a:defRPr>
            </a:pPr>
            <a:r>
              <a:t>* Hariduspõllul on suurte võimaluste aeg</a:t>
            </a:r>
          </a:p>
          <a:p>
            <a:pPr defTabSz="297179">
              <a:lnSpc>
                <a:spcPct val="100000"/>
              </a:lnSpc>
              <a:spcBef>
                <a:spcPts val="0"/>
              </a:spcBef>
              <a:defRPr sz="1611">
                <a:solidFill>
                  <a:srgbClr val="232323"/>
                </a:solidFill>
                <a:latin typeface="Arial"/>
                <a:ea typeface="Arial"/>
                <a:cs typeface="Arial"/>
                <a:sym typeface="Arial"/>
              </a:defRPr>
            </a:pPr>
            <a:r>
              <a:t>* Me kõik tahame oma lastele parimat, aga vahel me oleme väsinud</a:t>
            </a:r>
          </a:p>
          <a:p>
            <a:pPr defTabSz="297179">
              <a:lnSpc>
                <a:spcPct val="100000"/>
              </a:lnSpc>
              <a:spcBef>
                <a:spcPts val="0"/>
              </a:spcBef>
              <a:defRPr sz="1611">
                <a:solidFill>
                  <a:srgbClr val="232323"/>
                </a:solidFill>
                <a:latin typeface="Arial"/>
                <a:ea typeface="Arial"/>
                <a:cs typeface="Arial"/>
                <a:sym typeface="Arial"/>
              </a:defRPr>
            </a:pPr>
            <a:r>
              <a:t>* Ükski süsteem ei saa kunagi valmis, see liigub edasi</a:t>
            </a:r>
          </a:p>
          <a:p>
            <a:pPr defTabSz="297179">
              <a:lnSpc>
                <a:spcPct val="100000"/>
              </a:lnSpc>
              <a:spcBef>
                <a:spcPts val="0"/>
              </a:spcBef>
              <a:defRPr sz="1611">
                <a:solidFill>
                  <a:srgbClr val="232323"/>
                </a:solidFill>
                <a:latin typeface="Arial"/>
                <a:ea typeface="Arial"/>
                <a:cs typeface="Arial"/>
                <a:sym typeface="Arial"/>
              </a:defRPr>
            </a:pPr>
            <a:r>
              <a:t>* Kõiki õppijaid ühte süsteemi polegi võimalik mahutada</a:t>
            </a:r>
          </a:p>
          <a:p>
            <a:pPr defTabSz="297179">
              <a:lnSpc>
                <a:spcPct val="100000"/>
              </a:lnSpc>
              <a:spcBef>
                <a:spcPts val="0"/>
              </a:spcBef>
              <a:defRPr sz="1611">
                <a:solidFill>
                  <a:srgbClr val="232323"/>
                </a:solidFill>
                <a:latin typeface="Arial"/>
                <a:ea typeface="Arial"/>
                <a:cs typeface="Arial"/>
                <a:sym typeface="Arial"/>
              </a:defRPr>
            </a:pPr>
            <a:r>
              <a:t>* Uuenduslikud ideed maanduvad toetatud pinnale</a:t>
            </a:r>
          </a:p>
          <a:p>
            <a:pPr defTabSz="297179">
              <a:lnSpc>
                <a:spcPct val="100000"/>
              </a:lnSpc>
              <a:spcBef>
                <a:spcPts val="0"/>
              </a:spcBef>
              <a:defRPr sz="1611">
                <a:solidFill>
                  <a:srgbClr val="232323"/>
                </a:solidFill>
                <a:latin typeface="Arial"/>
                <a:ea typeface="Arial"/>
                <a:cs typeface="Arial"/>
                <a:sym typeface="Arial"/>
              </a:defRPr>
            </a:pPr>
            <a:r>
              <a:t>* Oluline on inimsuhete ruum</a:t>
            </a:r>
          </a:p>
          <a:p>
            <a:pPr defTabSz="297179">
              <a:lnSpc>
                <a:spcPct val="100000"/>
              </a:lnSpc>
              <a:spcBef>
                <a:spcPts val="0"/>
              </a:spcBef>
              <a:defRPr sz="1156">
                <a:solidFill>
                  <a:srgbClr val="232323"/>
                </a:solidFill>
                <a:latin typeface="Arial"/>
                <a:ea typeface="Arial"/>
                <a:cs typeface="Arial"/>
                <a:sym typeface="Arial"/>
              </a:defRPr>
            </a:pPr>
            <a:endParaRPr/>
          </a:p>
          <a:p>
            <a:pPr defTabSz="297179">
              <a:lnSpc>
                <a:spcPct val="100000"/>
              </a:lnSpc>
              <a:spcBef>
                <a:spcPts val="0"/>
              </a:spcBef>
              <a:defRPr sz="1156">
                <a:solidFill>
                  <a:srgbClr val="232323"/>
                </a:solidFill>
                <a:latin typeface="Arial"/>
                <a:ea typeface="Arial"/>
                <a:cs typeface="Arial"/>
                <a:sym typeface="Arial"/>
              </a:defRPr>
            </a:pPr>
            <a:endParaRPr/>
          </a:p>
          <a:p>
            <a:pPr algn="ctr" defTabSz="297179">
              <a:lnSpc>
                <a:spcPct val="100000"/>
              </a:lnSpc>
              <a:spcBef>
                <a:spcPts val="0"/>
              </a:spcBef>
              <a:defRPr sz="1416">
                <a:solidFill>
                  <a:srgbClr val="232323"/>
                </a:solidFill>
                <a:latin typeface="Arial"/>
                <a:ea typeface="Arial"/>
                <a:cs typeface="Arial"/>
                <a:sym typeface="Arial"/>
              </a:defRPr>
            </a:pPr>
            <a:r>
              <a:t> miks teaduspõllul uuritu ei jõua väljale?</a:t>
            </a:r>
          </a:p>
          <a:p>
            <a:pPr algn="ctr" defTabSz="297179">
              <a:lnSpc>
                <a:spcPct val="100000"/>
              </a:lnSpc>
              <a:spcBef>
                <a:spcPts val="0"/>
              </a:spcBef>
              <a:defRPr sz="1416">
                <a:solidFill>
                  <a:srgbClr val="232323"/>
                </a:solidFill>
                <a:latin typeface="Arial"/>
                <a:ea typeface="Arial"/>
                <a:cs typeface="Arial"/>
                <a:sym typeface="Arial"/>
              </a:defRPr>
            </a:pPr>
            <a:r>
              <a:t> kuidas luua  usalduslik ruum, kus olla kaasatud, tegutseda, julgeda teha valikuid?</a:t>
            </a:r>
          </a:p>
          <a:p>
            <a:pPr algn="ctr" defTabSz="297179">
              <a:lnSpc>
                <a:spcPct val="100000"/>
              </a:lnSpc>
              <a:spcBef>
                <a:spcPts val="0"/>
              </a:spcBef>
              <a:defRPr sz="1416">
                <a:solidFill>
                  <a:srgbClr val="232323"/>
                </a:solidFill>
                <a:latin typeface="Arial"/>
                <a:ea typeface="Arial"/>
                <a:cs typeface="Arial"/>
                <a:sym typeface="Arial"/>
              </a:defRPr>
            </a:pPr>
            <a:r>
              <a:t> kuidas üldpädevuste toetamine jõuaks iga aineõpetajani?</a:t>
            </a:r>
          </a:p>
          <a:p>
            <a:pPr algn="ctr" defTabSz="297179">
              <a:lnSpc>
                <a:spcPct val="100000"/>
              </a:lnSpc>
              <a:spcBef>
                <a:spcPts val="0"/>
              </a:spcBef>
              <a:defRPr sz="1416">
                <a:solidFill>
                  <a:srgbClr val="232323"/>
                </a:solidFill>
                <a:latin typeface="Arial"/>
                <a:ea typeface="Arial"/>
                <a:cs typeface="Arial"/>
                <a:sym typeface="Arial"/>
              </a:defRPr>
            </a:pPr>
            <a:r>
              <a:t>kuidas kaasata lapsevanemaid ka meeldivatel põhjustel?</a:t>
            </a:r>
          </a:p>
          <a:p>
            <a:pPr algn="ctr" defTabSz="297179">
              <a:lnSpc>
                <a:spcPct val="100000"/>
              </a:lnSpc>
              <a:spcBef>
                <a:spcPts val="0"/>
              </a:spcBef>
              <a:defRPr sz="1416">
                <a:solidFill>
                  <a:srgbClr val="232323"/>
                </a:solidFill>
                <a:latin typeface="Arial"/>
                <a:ea typeface="Arial"/>
                <a:cs typeface="Arial"/>
                <a:sym typeface="Arial"/>
              </a:defRPr>
            </a:pPr>
            <a:r>
              <a:t>kuidas teha nii, et kooli ümber on rahulolev keskkond, kus koolijuht, õpetaja jaksab? </a:t>
            </a:r>
          </a:p>
          <a:p>
            <a:pPr algn="ctr" defTabSz="297179">
              <a:lnSpc>
                <a:spcPct val="100000"/>
              </a:lnSpc>
              <a:spcBef>
                <a:spcPts val="0"/>
              </a:spcBef>
              <a:defRPr sz="1416">
                <a:solidFill>
                  <a:srgbClr val="232323"/>
                </a:solidFill>
                <a:latin typeface="Arial"/>
                <a:ea typeface="Arial"/>
                <a:cs typeface="Arial"/>
                <a:sym typeface="Arial"/>
              </a:defRPr>
            </a:pPr>
            <a:r>
              <a:t>kuidas kohtuda, päriselt?</a:t>
            </a: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Shape 137"/>
          <p:cNvSpPr>
            <a:spLocks noGrp="1"/>
          </p:cNvSpPr>
          <p:nvPr>
            <p:ph type="title"/>
          </p:nvPr>
        </p:nvSpPr>
        <p:spPr>
          <a:xfrm>
            <a:off x="311699" y="445025"/>
            <a:ext cx="8520602" cy="707401"/>
          </a:xfrm>
          <a:prstGeom prst="rect">
            <a:avLst/>
          </a:prstGeom>
        </p:spPr>
        <p:txBody>
          <a:bodyPr>
            <a:normAutofit fontScale="90000"/>
          </a:bodyPr>
          <a:lstStyle>
            <a:lvl1pPr>
              <a:defRPr sz="2400"/>
            </a:lvl1pPr>
          </a:lstStyle>
          <a:p>
            <a:r>
              <a:t>Põltsamaa kui kõige inspireerivam arengu- ja õpikeskkond igale noorele</a:t>
            </a:r>
          </a:p>
        </p:txBody>
      </p:sp>
      <p:sp>
        <p:nvSpPr>
          <p:cNvPr id="138" name="Shape 138"/>
          <p:cNvSpPr>
            <a:spLocks noGrp="1"/>
          </p:cNvSpPr>
          <p:nvPr>
            <p:ph type="body" idx="1"/>
          </p:nvPr>
        </p:nvSpPr>
        <p:spPr>
          <a:xfrm>
            <a:off x="311699" y="1266325"/>
            <a:ext cx="8520602" cy="3302700"/>
          </a:xfrm>
          <a:prstGeom prst="rect">
            <a:avLst/>
          </a:prstGeom>
        </p:spPr>
        <p:txBody>
          <a:bodyPr/>
          <a:lstStyle/>
          <a:p>
            <a:pPr algn="ctr" defTabSz="420623">
              <a:lnSpc>
                <a:spcPct val="120000"/>
              </a:lnSpc>
              <a:spcBef>
                <a:spcPts val="200"/>
              </a:spcBef>
              <a:defRPr sz="1702">
                <a:solidFill>
                  <a:srgbClr val="666666"/>
                </a:solidFill>
                <a:latin typeface="Arial"/>
                <a:ea typeface="Arial"/>
                <a:cs typeface="Arial"/>
                <a:sym typeface="Arial"/>
              </a:defRPr>
            </a:pPr>
            <a:r>
              <a:t>Heasse õpi- ja arengukeskkonda sisenedes sa tunned, märkad ja koged iga keharakuga, et siin tehakse, luuakse, õpitakse. Et see on koht, kus on iga päev kõige ägedam olla.</a:t>
            </a:r>
          </a:p>
          <a:p>
            <a:pPr defTabSz="420623">
              <a:spcBef>
                <a:spcPts val="0"/>
              </a:spcBef>
              <a:defRPr sz="1702">
                <a:solidFill>
                  <a:srgbClr val="232323"/>
                </a:solidFill>
                <a:latin typeface="Arial"/>
                <a:ea typeface="Arial"/>
                <a:cs typeface="Arial"/>
                <a:sym typeface="Arial"/>
              </a:defRPr>
            </a:pPr>
            <a:endParaRPr/>
          </a:p>
          <a:p>
            <a:pPr defTabSz="420623">
              <a:spcBef>
                <a:spcPts val="0"/>
              </a:spcBef>
              <a:defRPr sz="1702">
                <a:solidFill>
                  <a:srgbClr val="232323"/>
                </a:solidFill>
                <a:latin typeface="Arial"/>
                <a:ea typeface="Arial"/>
                <a:cs typeface="Arial"/>
                <a:sym typeface="Arial"/>
              </a:defRPr>
            </a:pPr>
            <a:r>
              <a:t>Kui kõik oleks võimalik, siis milline on noort toetav õpiteekond ärkamisest uinumiseni.</a:t>
            </a:r>
          </a:p>
          <a:p>
            <a:pPr defTabSz="420623">
              <a:spcBef>
                <a:spcPts val="0"/>
              </a:spcBef>
              <a:defRPr sz="1702">
                <a:solidFill>
                  <a:srgbClr val="232323"/>
                </a:solidFill>
                <a:latin typeface="Arial"/>
                <a:ea typeface="Arial"/>
                <a:cs typeface="Arial"/>
                <a:sym typeface="Arial"/>
              </a:defRPr>
            </a:pPr>
            <a:r>
              <a:t> </a:t>
            </a:r>
          </a:p>
          <a:p>
            <a:pPr defTabSz="420623">
              <a:spcBef>
                <a:spcPts val="0"/>
              </a:spcBef>
              <a:defRPr sz="1702">
                <a:solidFill>
                  <a:srgbClr val="232323"/>
                </a:solidFill>
                <a:latin typeface="Arial"/>
                <a:ea typeface="Arial"/>
                <a:cs typeface="Arial"/>
                <a:sym typeface="Arial"/>
              </a:defRPr>
            </a:pPr>
            <a:r>
              <a:t>Kuhu ta läheb?  Mida ta teeb?  Kellega koos? Kuidas ta teeb? Kes on tema ümber? </a:t>
            </a:r>
          </a:p>
          <a:p>
            <a:pPr defTabSz="420623">
              <a:spcBef>
                <a:spcPts val="0"/>
              </a:spcBef>
              <a:defRPr sz="1426">
                <a:solidFill>
                  <a:srgbClr val="232323"/>
                </a:solidFill>
                <a:latin typeface="Arial"/>
                <a:ea typeface="Arial"/>
                <a:cs typeface="Arial"/>
                <a:sym typeface="Arial"/>
              </a:defRPr>
            </a:pPr>
            <a:r>
              <a:t>Kes aitab kujundada? Milline roll on minul lapsevanemana? Õpetajal? Vanavanematel? Juhendajal? Noorsootöötajal? Kellel veel? Milline peaks olema tema füüsiline, vaimne, emotsionaalne, sotsiaalne keskkond?</a:t>
            </a: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0" name="ideaalnepäev.jpg"/>
          <p:cNvPicPr>
            <a:picLocks noChangeAspect="1"/>
          </p:cNvPicPr>
          <p:nvPr/>
        </p:nvPicPr>
        <p:blipFill>
          <a:blip r:embed="rId2">
            <a:extLst/>
          </a:blip>
          <a:stretch>
            <a:fillRect/>
          </a:stretch>
        </p:blipFill>
        <p:spPr>
          <a:xfrm>
            <a:off x="1140744" y="0"/>
            <a:ext cx="6862512" cy="5143500"/>
          </a:xfrm>
          <a:prstGeom prst="rect">
            <a:avLst/>
          </a:prstGeom>
          <a:ln w="12700">
            <a:miter lim="400000"/>
          </a:ln>
        </p:spPr>
      </p:pic>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Shape 142"/>
          <p:cNvSpPr>
            <a:spLocks noGrp="1"/>
          </p:cNvSpPr>
          <p:nvPr>
            <p:ph type="title"/>
          </p:nvPr>
        </p:nvSpPr>
        <p:spPr>
          <a:xfrm>
            <a:off x="311699" y="445025"/>
            <a:ext cx="8520602" cy="707401"/>
          </a:xfrm>
          <a:prstGeom prst="rect">
            <a:avLst/>
          </a:prstGeom>
        </p:spPr>
        <p:txBody>
          <a:bodyPr/>
          <a:lstStyle/>
          <a:p>
            <a:r>
              <a:t>Mis moodustab õpiteekonna tuuma?</a:t>
            </a:r>
          </a:p>
        </p:txBody>
      </p:sp>
      <p:sp>
        <p:nvSpPr>
          <p:cNvPr id="143" name="Shape 143"/>
          <p:cNvSpPr>
            <a:spLocks noGrp="1"/>
          </p:cNvSpPr>
          <p:nvPr>
            <p:ph type="body" idx="1"/>
          </p:nvPr>
        </p:nvSpPr>
        <p:spPr>
          <a:xfrm>
            <a:off x="311699" y="1266325"/>
            <a:ext cx="8520602" cy="3302700"/>
          </a:xfrm>
          <a:prstGeom prst="rect">
            <a:avLst/>
          </a:prstGeom>
        </p:spPr>
        <p:txBody>
          <a:bodyPr/>
          <a:lstStyle/>
          <a:p>
            <a:pPr defTabSz="365760">
              <a:spcBef>
                <a:spcPts val="600"/>
              </a:spcBef>
              <a:defRPr>
                <a:solidFill>
                  <a:srgbClr val="232323"/>
                </a:solidFill>
                <a:latin typeface="Arial"/>
                <a:ea typeface="Arial"/>
                <a:cs typeface="Arial"/>
                <a:sym typeface="Arial"/>
              </a:defRPr>
            </a:pPr>
            <a:r>
              <a:t>* errorivaba terviklik arengukeskus, kus noore tegevusel on mõte, kus ta kogeb eneseaustuse tõusu, kus ta on kaasatud ja teeb valikuid, kus ta õpib täisvereliste suhete keskel täisverelist elu ja järgimisväärseid mudeleid/eeskujusid</a:t>
            </a:r>
          </a:p>
          <a:p>
            <a:pPr defTabSz="365760">
              <a:spcBef>
                <a:spcPts val="600"/>
              </a:spcBef>
              <a:defRPr>
                <a:solidFill>
                  <a:srgbClr val="232323"/>
                </a:solidFill>
                <a:latin typeface="Arial"/>
                <a:ea typeface="Arial"/>
                <a:cs typeface="Arial"/>
                <a:sym typeface="Arial"/>
              </a:defRPr>
            </a:pPr>
            <a:r>
              <a:t>* noor vajab toetust, mõistmist, suunamist ja julgustamist oma päevas, kus tegeleb õppimisega, hobidega ja ka puhkab</a:t>
            </a:r>
          </a:p>
          <a:p>
            <a:pPr defTabSz="365760">
              <a:spcBef>
                <a:spcPts val="600"/>
              </a:spcBef>
              <a:defRPr>
                <a:solidFill>
                  <a:srgbClr val="232323"/>
                </a:solidFill>
                <a:latin typeface="Arial"/>
                <a:ea typeface="Arial"/>
                <a:cs typeface="Arial"/>
                <a:sym typeface="Arial"/>
              </a:defRPr>
            </a:pPr>
            <a:r>
              <a:t>* kool ja kodu peaks moodustama ühtse perekonna, mille eesmärk on vaimselt ja füüsilistelt terve inimene</a:t>
            </a:r>
          </a:p>
          <a:p>
            <a:pPr defTabSz="365760">
              <a:spcBef>
                <a:spcPts val="600"/>
              </a:spcBef>
              <a:defRPr>
                <a:solidFill>
                  <a:srgbClr val="232323"/>
                </a:solidFill>
                <a:latin typeface="Arial"/>
                <a:ea typeface="Arial"/>
                <a:cs typeface="Arial"/>
                <a:sym typeface="Arial"/>
              </a:defRPr>
            </a:pPr>
            <a:r>
              <a:t>* turvaline lapsepõlv oma kodus</a:t>
            </a:r>
          </a:p>
          <a:p>
            <a:pPr defTabSz="365760">
              <a:spcBef>
                <a:spcPts val="600"/>
              </a:spcBef>
              <a:defRPr>
                <a:solidFill>
                  <a:srgbClr val="232323"/>
                </a:solidFill>
                <a:latin typeface="Arial"/>
                <a:ea typeface="Arial"/>
                <a:cs typeface="Arial"/>
                <a:sym typeface="Arial"/>
              </a:defRPr>
            </a:pPr>
            <a:endParaRPr/>
          </a:p>
          <a:p>
            <a:pPr defTabSz="365760">
              <a:spcBef>
                <a:spcPts val="600"/>
              </a:spcBef>
              <a:defRPr>
                <a:solidFill>
                  <a:srgbClr val="232323"/>
                </a:solidFill>
                <a:latin typeface="Arial"/>
                <a:ea typeface="Arial"/>
                <a:cs typeface="Arial"/>
                <a:sym typeface="Arial"/>
              </a:defRPr>
            </a:pPr>
            <a:endParaRPr/>
          </a:p>
          <a:p>
            <a:pPr defTabSz="365760">
              <a:spcBef>
                <a:spcPts val="0"/>
              </a:spcBef>
              <a:defRPr sz="720"/>
            </a:pPr>
            <a:endParaRPr>
              <a:solidFill>
                <a:srgbClr val="232323"/>
              </a:solidFill>
              <a:latin typeface="Arial"/>
              <a:ea typeface="Arial"/>
              <a:cs typeface="Arial"/>
              <a:sym typeface="Arial"/>
            </a:endParaRPr>
          </a:p>
          <a:p>
            <a:pPr defTabSz="365760">
              <a:spcBef>
                <a:spcPts val="600"/>
              </a:spcBef>
              <a:defRPr sz="720"/>
            </a:pPr>
            <a:endParaRPr sz="400">
              <a:solidFill>
                <a:srgbClr val="232323"/>
              </a:solidFill>
              <a:latin typeface="Arial"/>
              <a:ea typeface="Arial"/>
              <a:cs typeface="Arial"/>
              <a:sym typeface="Arial"/>
            </a:endParaRPr>
          </a:p>
          <a:p>
            <a:pPr defTabSz="365760">
              <a:spcBef>
                <a:spcPts val="600"/>
              </a:spcBef>
              <a:defRPr sz="400">
                <a:solidFill>
                  <a:srgbClr val="232323"/>
                </a:solidFill>
                <a:latin typeface="Arial"/>
                <a:ea typeface="Arial"/>
                <a:cs typeface="Arial"/>
                <a:sym typeface="Arial"/>
              </a:defRPr>
            </a:pPr>
            <a:r>
              <a:t> </a:t>
            </a: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Shape 145"/>
          <p:cNvSpPr>
            <a:spLocks noGrp="1"/>
          </p:cNvSpPr>
          <p:nvPr>
            <p:ph type="title"/>
          </p:nvPr>
        </p:nvSpPr>
        <p:spPr>
          <a:xfrm>
            <a:off x="311699" y="445025"/>
            <a:ext cx="8520602" cy="707401"/>
          </a:xfrm>
          <a:prstGeom prst="rect">
            <a:avLst/>
          </a:prstGeom>
        </p:spPr>
        <p:txBody>
          <a:bodyPr/>
          <a:lstStyle/>
          <a:p>
            <a:r>
              <a:t>Õpiteekonna tuum</a:t>
            </a:r>
          </a:p>
        </p:txBody>
      </p:sp>
      <p:sp>
        <p:nvSpPr>
          <p:cNvPr id="146" name="Shape 146"/>
          <p:cNvSpPr>
            <a:spLocks noGrp="1"/>
          </p:cNvSpPr>
          <p:nvPr>
            <p:ph type="body" idx="1"/>
          </p:nvPr>
        </p:nvSpPr>
        <p:spPr>
          <a:xfrm>
            <a:off x="311699" y="1266325"/>
            <a:ext cx="8520602" cy="3302700"/>
          </a:xfrm>
          <a:prstGeom prst="rect">
            <a:avLst/>
          </a:prstGeom>
        </p:spPr>
        <p:txBody>
          <a:bodyPr/>
          <a:lstStyle/>
          <a:p>
            <a:pPr algn="ctr" defTabSz="905255">
              <a:spcBef>
                <a:spcPts val="0"/>
              </a:spcBef>
              <a:defRPr sz="3069">
                <a:solidFill>
                  <a:srgbClr val="232323"/>
                </a:solidFill>
                <a:latin typeface="Arial"/>
                <a:ea typeface="Arial"/>
                <a:cs typeface="Arial"/>
                <a:sym typeface="Arial"/>
              </a:defRPr>
            </a:pPr>
            <a:r>
              <a:t>* õnnelikud täiskasvanud (ema ja isa, õpetaja) - õnnelikud lapsed</a:t>
            </a:r>
          </a:p>
          <a:p>
            <a:pPr algn="ctr" defTabSz="905255">
              <a:spcBef>
                <a:spcPts val="0"/>
              </a:spcBef>
              <a:defRPr sz="3069">
                <a:solidFill>
                  <a:srgbClr val="232323"/>
                </a:solidFill>
                <a:latin typeface="Arial"/>
                <a:ea typeface="Arial"/>
                <a:cs typeface="Arial"/>
                <a:sym typeface="Arial"/>
              </a:defRPr>
            </a:pPr>
            <a:r>
              <a:t>* toetatud, sõbra- ja perekeskne errorivaba teekond, kus õppimine on loomulik osa elustiilist</a:t>
            </a:r>
          </a:p>
          <a:p>
            <a:pPr algn="ctr" defTabSz="905255">
              <a:spcBef>
                <a:spcPts val="0"/>
              </a:spcBef>
              <a:defRPr sz="3069">
                <a:solidFill>
                  <a:srgbClr val="232323"/>
                </a:solidFill>
                <a:latin typeface="Arial"/>
                <a:ea typeface="Arial"/>
                <a:cs typeface="Arial"/>
                <a:sym typeface="Arial"/>
              </a:defRPr>
            </a:pPr>
            <a:r>
              <a:t>* vaba ja omaette olemise aeg teeb hiljem ruumi iseseisvusele ning sisemisele motivatsioonile</a:t>
            </a:r>
          </a:p>
        </p:txBody>
      </p:sp>
    </p:spTree>
  </p:cSld>
  <p:clrMapOvr>
    <a:masterClrMapping/>
  </p:clrMapOvr>
  <p:transition spd="slow"/>
</p:sld>
</file>

<file path=ppt/theme/theme1.xml><?xml version="1.0" encoding="utf-8"?>
<a:theme xmlns:a="http://schemas.openxmlformats.org/drawingml/2006/main" name="tropic">
  <a:themeElements>
    <a:clrScheme name="tropic">
      <a:dk1>
        <a:srgbClr val="FFFFFF"/>
      </a:dk1>
      <a:lt1>
        <a:srgbClr val="A1E8D9"/>
      </a:lt1>
      <a:dk2>
        <a:srgbClr val="A7A7A7"/>
      </a:dk2>
      <a:lt2>
        <a:srgbClr val="535353"/>
      </a:lt2>
      <a:accent1>
        <a:srgbClr val="EF6C00"/>
      </a:accent1>
      <a:accent2>
        <a:srgbClr val="009668"/>
      </a:accent2>
      <a:accent3>
        <a:srgbClr val="4DB6AC"/>
      </a:accent3>
      <a:accent4>
        <a:srgbClr val="FF9800"/>
      </a:accent4>
      <a:accent5>
        <a:srgbClr val="CE93D8"/>
      </a:accent5>
      <a:accent6>
        <a:srgbClr val="EEFF41"/>
      </a:accent6>
      <a:hlink>
        <a:srgbClr val="0000FF"/>
      </a:hlink>
      <a:folHlink>
        <a:srgbClr val="FF00FF"/>
      </a:folHlink>
    </a:clrScheme>
    <a:fontScheme name="tropic">
      <a:majorFont>
        <a:latin typeface="Helvetica"/>
        <a:ea typeface="Helvetica"/>
        <a:cs typeface="Helvetica"/>
      </a:majorFont>
      <a:minorFont>
        <a:latin typeface="Helvetica Neue"/>
        <a:ea typeface="Helvetica Neue"/>
        <a:cs typeface="Helvetica Neue"/>
      </a:minorFont>
    </a:fontScheme>
    <a:fmtScheme name="tropic">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A1E8D9"/>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A1E8D9"/>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tropic">
  <a:themeElements>
    <a:clrScheme name="tropic">
      <a:dk1>
        <a:srgbClr val="000000"/>
      </a:dk1>
      <a:lt1>
        <a:srgbClr val="FFFFFF"/>
      </a:lt1>
      <a:dk2>
        <a:srgbClr val="A7A7A7"/>
      </a:dk2>
      <a:lt2>
        <a:srgbClr val="535353"/>
      </a:lt2>
      <a:accent1>
        <a:srgbClr val="EF6C00"/>
      </a:accent1>
      <a:accent2>
        <a:srgbClr val="009668"/>
      </a:accent2>
      <a:accent3>
        <a:srgbClr val="4DB6AC"/>
      </a:accent3>
      <a:accent4>
        <a:srgbClr val="FF9800"/>
      </a:accent4>
      <a:accent5>
        <a:srgbClr val="CE93D8"/>
      </a:accent5>
      <a:accent6>
        <a:srgbClr val="EEFF41"/>
      </a:accent6>
      <a:hlink>
        <a:srgbClr val="0000FF"/>
      </a:hlink>
      <a:folHlink>
        <a:srgbClr val="FF00FF"/>
      </a:folHlink>
    </a:clrScheme>
    <a:fontScheme name="tropic">
      <a:majorFont>
        <a:latin typeface="Helvetica"/>
        <a:ea typeface="Helvetica"/>
        <a:cs typeface="Helvetica"/>
      </a:majorFont>
      <a:minorFont>
        <a:latin typeface="Helvetica Neue"/>
        <a:ea typeface="Helvetica Neue"/>
        <a:cs typeface="Helvetica Neue"/>
      </a:minorFont>
    </a:fontScheme>
    <a:fmtScheme name="tropic">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A1E8D9"/>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A1E8D9"/>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1302</Words>
  <Application>Microsoft Office PowerPoint</Application>
  <PresentationFormat>On-screen Show (16:9)</PresentationFormat>
  <Paragraphs>157</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tropic</vt:lpstr>
      <vt:lpstr>Inspiratsiooniks</vt:lpstr>
      <vt:lpstr>Kui kõik oleks võimalik…</vt:lpstr>
      <vt:lpstr>Mõtteõhtu kava</vt:lpstr>
      <vt:lpstr>Vestlus väljal</vt:lpstr>
      <vt:lpstr>Koidu ettekande mõttekohad</vt:lpstr>
      <vt:lpstr>Põltsamaa kui kõige inspireerivam arengu- ja õpikeskkond igale noorele</vt:lpstr>
      <vt:lpstr>PowerPoint Presentation</vt:lpstr>
      <vt:lpstr>Mis moodustab õpiteekonna tuuma?</vt:lpstr>
      <vt:lpstr>Õpiteekonna tuum</vt:lpstr>
      <vt:lpstr>Õpiteekonna tuum</vt:lpstr>
      <vt:lpstr>Õpiteekonna tuum</vt:lpstr>
      <vt:lpstr>PowerPoint Presentation</vt:lpstr>
      <vt:lpstr>Tulevikustsenaariumid </vt:lpstr>
      <vt:lpstr>Arutleti järgmiste stsenaariumite üle </vt:lpstr>
      <vt:lpstr>Tulevikustsenaariumid </vt:lpstr>
      <vt:lpstr>Milline on huvihariduse tulevik?</vt:lpstr>
      <vt:lpstr>Huviharidus</vt:lpstr>
      <vt:lpstr>Huviharidus</vt:lpstr>
      <vt:lpstr>Milline on noorsootöö tulevik ja pilt kaardil?</vt:lpstr>
      <vt:lpstr>Kui tekib mõtteid juurde….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Inspiratsiooniks</dc:title>
  <dc:creator>Kadri Suni</dc:creator>
  <cp:lastModifiedBy>kadri</cp:lastModifiedBy>
  <cp:revision>1</cp:revision>
  <dcterms:modified xsi:type="dcterms:W3CDTF">2017-06-22T09:26:24Z</dcterms:modified>
</cp:coreProperties>
</file>